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53284" y="1938350"/>
            <a:ext cx="6885431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03884" y="3552596"/>
            <a:ext cx="4671695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577583"/>
            <a:ext cx="12192000" cy="28041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84047" y="0"/>
            <a:ext cx="1240790" cy="82550"/>
          </a:xfrm>
          <a:custGeom>
            <a:avLst/>
            <a:gdLst/>
            <a:ahLst/>
            <a:cxnLst/>
            <a:rect l="l" t="t" r="r" b="b"/>
            <a:pathLst>
              <a:path w="1240790" h="82550">
                <a:moveTo>
                  <a:pt x="1240536" y="0"/>
                </a:moveTo>
                <a:lnTo>
                  <a:pt x="0" y="0"/>
                </a:lnTo>
                <a:lnTo>
                  <a:pt x="0" y="82296"/>
                </a:lnTo>
                <a:lnTo>
                  <a:pt x="1184275" y="82296"/>
                </a:lnTo>
                <a:lnTo>
                  <a:pt x="1240536" y="0"/>
                </a:lnTo>
                <a:close/>
              </a:path>
            </a:pathLst>
          </a:custGeom>
          <a:solidFill>
            <a:srgbClr val="6FB8C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27703" y="283588"/>
            <a:ext cx="1857265" cy="33630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3423" y="141477"/>
            <a:ext cx="510794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9768" y="2295893"/>
            <a:ext cx="11432540" cy="391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07100" y="6603551"/>
            <a:ext cx="179704" cy="210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2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16495" y="0"/>
              <a:ext cx="5175504" cy="684428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193791"/>
              <a:ext cx="7475220" cy="1264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16495" y="0"/>
              <a:ext cx="5175885" cy="6858000"/>
            </a:xfrm>
            <a:custGeom>
              <a:avLst/>
              <a:gdLst/>
              <a:ahLst/>
              <a:cxnLst/>
              <a:rect l="l" t="t" r="r" b="b"/>
              <a:pathLst>
                <a:path w="5175884" h="6858000">
                  <a:moveTo>
                    <a:pt x="5175504" y="0"/>
                  </a:moveTo>
                  <a:lnTo>
                    <a:pt x="997838" y="0"/>
                  </a:lnTo>
                  <a:lnTo>
                    <a:pt x="946911" y="73151"/>
                  </a:lnTo>
                  <a:lnTo>
                    <a:pt x="922187" y="110775"/>
                  </a:lnTo>
                  <a:lnTo>
                    <a:pt x="897738" y="148742"/>
                  </a:lnTo>
                  <a:lnTo>
                    <a:pt x="873568" y="187049"/>
                  </a:lnTo>
                  <a:lnTo>
                    <a:pt x="849677" y="225694"/>
                  </a:lnTo>
                  <a:lnTo>
                    <a:pt x="826068" y="264674"/>
                  </a:lnTo>
                  <a:lnTo>
                    <a:pt x="802744" y="303985"/>
                  </a:lnTo>
                  <a:lnTo>
                    <a:pt x="779707" y="343626"/>
                  </a:lnTo>
                  <a:lnTo>
                    <a:pt x="756958" y="383591"/>
                  </a:lnTo>
                  <a:lnTo>
                    <a:pt x="734500" y="423880"/>
                  </a:lnTo>
                  <a:lnTo>
                    <a:pt x="712335" y="464489"/>
                  </a:lnTo>
                  <a:lnTo>
                    <a:pt x="690465" y="505414"/>
                  </a:lnTo>
                  <a:lnTo>
                    <a:pt x="668893" y="546653"/>
                  </a:lnTo>
                  <a:lnTo>
                    <a:pt x="647620" y="588203"/>
                  </a:lnTo>
                  <a:lnTo>
                    <a:pt x="626648" y="630062"/>
                  </a:lnTo>
                  <a:lnTo>
                    <a:pt x="605981" y="672225"/>
                  </a:lnTo>
                  <a:lnTo>
                    <a:pt x="585619" y="714691"/>
                  </a:lnTo>
                  <a:lnTo>
                    <a:pt x="565566" y="757455"/>
                  </a:lnTo>
                  <a:lnTo>
                    <a:pt x="545822" y="800516"/>
                  </a:lnTo>
                  <a:lnTo>
                    <a:pt x="526392" y="843870"/>
                  </a:lnTo>
                  <a:lnTo>
                    <a:pt x="507275" y="887514"/>
                  </a:lnTo>
                  <a:lnTo>
                    <a:pt x="488476" y="931446"/>
                  </a:lnTo>
                  <a:lnTo>
                    <a:pt x="469995" y="975662"/>
                  </a:lnTo>
                  <a:lnTo>
                    <a:pt x="451836" y="1020159"/>
                  </a:lnTo>
                  <a:lnTo>
                    <a:pt x="433999" y="1064935"/>
                  </a:lnTo>
                  <a:lnTo>
                    <a:pt x="416488" y="1109986"/>
                  </a:lnTo>
                  <a:lnTo>
                    <a:pt x="399305" y="1155310"/>
                  </a:lnTo>
                  <a:lnTo>
                    <a:pt x="382451" y="1200904"/>
                  </a:lnTo>
                  <a:lnTo>
                    <a:pt x="365929" y="1246764"/>
                  </a:lnTo>
                  <a:lnTo>
                    <a:pt x="349741" y="1292887"/>
                  </a:lnTo>
                  <a:lnTo>
                    <a:pt x="333889" y="1339272"/>
                  </a:lnTo>
                  <a:lnTo>
                    <a:pt x="318376" y="1385914"/>
                  </a:lnTo>
                  <a:lnTo>
                    <a:pt x="303202" y="1432811"/>
                  </a:lnTo>
                  <a:lnTo>
                    <a:pt x="288372" y="1479959"/>
                  </a:lnTo>
                  <a:lnTo>
                    <a:pt x="273886" y="1527357"/>
                  </a:lnTo>
                  <a:lnTo>
                    <a:pt x="259747" y="1575001"/>
                  </a:lnTo>
                  <a:lnTo>
                    <a:pt x="245958" y="1622887"/>
                  </a:lnTo>
                  <a:lnTo>
                    <a:pt x="232519" y="1671014"/>
                  </a:lnTo>
                  <a:lnTo>
                    <a:pt x="219434" y="1719377"/>
                  </a:lnTo>
                  <a:lnTo>
                    <a:pt x="206705" y="1767975"/>
                  </a:lnTo>
                  <a:lnTo>
                    <a:pt x="194333" y="1816803"/>
                  </a:lnTo>
                  <a:lnTo>
                    <a:pt x="182321" y="1865860"/>
                  </a:lnTo>
                  <a:lnTo>
                    <a:pt x="170671" y="1915142"/>
                  </a:lnTo>
                  <a:lnTo>
                    <a:pt x="159385" y="1964647"/>
                  </a:lnTo>
                  <a:lnTo>
                    <a:pt x="148466" y="2014370"/>
                  </a:lnTo>
                  <a:lnTo>
                    <a:pt x="137915" y="2064311"/>
                  </a:lnTo>
                  <a:lnTo>
                    <a:pt x="127735" y="2114464"/>
                  </a:lnTo>
                  <a:lnTo>
                    <a:pt x="117928" y="2164828"/>
                  </a:lnTo>
                  <a:lnTo>
                    <a:pt x="108495" y="2215399"/>
                  </a:lnTo>
                  <a:lnTo>
                    <a:pt x="99440" y="2266175"/>
                  </a:lnTo>
                  <a:lnTo>
                    <a:pt x="90764" y="2317152"/>
                  </a:lnTo>
                  <a:lnTo>
                    <a:pt x="82469" y="2368328"/>
                  </a:lnTo>
                  <a:lnTo>
                    <a:pt x="74558" y="2419700"/>
                  </a:lnTo>
                  <a:lnTo>
                    <a:pt x="67033" y="2471264"/>
                  </a:lnTo>
                  <a:lnTo>
                    <a:pt x="59895" y="2523018"/>
                  </a:lnTo>
                  <a:lnTo>
                    <a:pt x="53148" y="2574959"/>
                  </a:lnTo>
                  <a:lnTo>
                    <a:pt x="46793" y="2627084"/>
                  </a:lnTo>
                  <a:lnTo>
                    <a:pt x="40832" y="2679389"/>
                  </a:lnTo>
                  <a:lnTo>
                    <a:pt x="35268" y="2731872"/>
                  </a:lnTo>
                  <a:lnTo>
                    <a:pt x="30103" y="2784531"/>
                  </a:lnTo>
                  <a:lnTo>
                    <a:pt x="25338" y="2837361"/>
                  </a:lnTo>
                  <a:lnTo>
                    <a:pt x="20976" y="2890360"/>
                  </a:lnTo>
                  <a:lnTo>
                    <a:pt x="17020" y="2943526"/>
                  </a:lnTo>
                  <a:lnTo>
                    <a:pt x="13471" y="2996854"/>
                  </a:lnTo>
                  <a:lnTo>
                    <a:pt x="10331" y="3050343"/>
                  </a:lnTo>
                  <a:lnTo>
                    <a:pt x="7603" y="3103989"/>
                  </a:lnTo>
                  <a:lnTo>
                    <a:pt x="5289" y="3157789"/>
                  </a:lnTo>
                  <a:lnTo>
                    <a:pt x="3390" y="3211740"/>
                  </a:lnTo>
                  <a:lnTo>
                    <a:pt x="1910" y="3265840"/>
                  </a:lnTo>
                  <a:lnTo>
                    <a:pt x="850" y="3320085"/>
                  </a:lnTo>
                  <a:lnTo>
                    <a:pt x="213" y="3374473"/>
                  </a:lnTo>
                  <a:lnTo>
                    <a:pt x="0" y="3429000"/>
                  </a:lnTo>
                  <a:lnTo>
                    <a:pt x="213" y="3483526"/>
                  </a:lnTo>
                  <a:lnTo>
                    <a:pt x="850" y="3537914"/>
                  </a:lnTo>
                  <a:lnTo>
                    <a:pt x="1910" y="3592159"/>
                  </a:lnTo>
                  <a:lnTo>
                    <a:pt x="3390" y="3646259"/>
                  </a:lnTo>
                  <a:lnTo>
                    <a:pt x="5289" y="3700211"/>
                  </a:lnTo>
                  <a:lnTo>
                    <a:pt x="7603" y="3754011"/>
                  </a:lnTo>
                  <a:lnTo>
                    <a:pt x="10331" y="3807657"/>
                  </a:lnTo>
                  <a:lnTo>
                    <a:pt x="13471" y="3861146"/>
                  </a:lnTo>
                  <a:lnTo>
                    <a:pt x="17020" y="3914475"/>
                  </a:lnTo>
                  <a:lnTo>
                    <a:pt x="20976" y="3967641"/>
                  </a:lnTo>
                  <a:lnTo>
                    <a:pt x="25338" y="4020640"/>
                  </a:lnTo>
                  <a:lnTo>
                    <a:pt x="30103" y="4073471"/>
                  </a:lnTo>
                  <a:lnTo>
                    <a:pt x="35268" y="4126130"/>
                  </a:lnTo>
                  <a:lnTo>
                    <a:pt x="40832" y="4178614"/>
                  </a:lnTo>
                  <a:lnTo>
                    <a:pt x="46793" y="4230920"/>
                  </a:lnTo>
                  <a:lnTo>
                    <a:pt x="53148" y="4283045"/>
                  </a:lnTo>
                  <a:lnTo>
                    <a:pt x="59895" y="4334987"/>
                  </a:lnTo>
                  <a:lnTo>
                    <a:pt x="67033" y="4386741"/>
                  </a:lnTo>
                  <a:lnTo>
                    <a:pt x="74558" y="4438306"/>
                  </a:lnTo>
                  <a:lnTo>
                    <a:pt x="82469" y="4489679"/>
                  </a:lnTo>
                  <a:lnTo>
                    <a:pt x="90764" y="4540855"/>
                  </a:lnTo>
                  <a:lnTo>
                    <a:pt x="99440" y="4591833"/>
                  </a:lnTo>
                  <a:lnTo>
                    <a:pt x="108495" y="4642610"/>
                  </a:lnTo>
                  <a:lnTo>
                    <a:pt x="117928" y="4693182"/>
                  </a:lnTo>
                  <a:lnTo>
                    <a:pt x="127735" y="4743547"/>
                  </a:lnTo>
                  <a:lnTo>
                    <a:pt x="137915" y="4793701"/>
                  </a:lnTo>
                  <a:lnTo>
                    <a:pt x="148466" y="4843642"/>
                  </a:lnTo>
                  <a:lnTo>
                    <a:pt x="159385" y="4893366"/>
                  </a:lnTo>
                  <a:lnTo>
                    <a:pt x="170671" y="4942872"/>
                  </a:lnTo>
                  <a:lnTo>
                    <a:pt x="182321" y="4992155"/>
                  </a:lnTo>
                  <a:lnTo>
                    <a:pt x="194333" y="5041212"/>
                  </a:lnTo>
                  <a:lnTo>
                    <a:pt x="206705" y="5090042"/>
                  </a:lnTo>
                  <a:lnTo>
                    <a:pt x="219434" y="5138641"/>
                  </a:lnTo>
                  <a:lnTo>
                    <a:pt x="232519" y="5187005"/>
                  </a:lnTo>
                  <a:lnTo>
                    <a:pt x="245958" y="5235133"/>
                  </a:lnTo>
                  <a:lnTo>
                    <a:pt x="259747" y="5283020"/>
                  </a:lnTo>
                  <a:lnTo>
                    <a:pt x="273886" y="5330665"/>
                  </a:lnTo>
                  <a:lnTo>
                    <a:pt x="288372" y="5378063"/>
                  </a:lnTo>
                  <a:lnTo>
                    <a:pt x="303202" y="5425213"/>
                  </a:lnTo>
                  <a:lnTo>
                    <a:pt x="318376" y="5472111"/>
                  </a:lnTo>
                  <a:lnTo>
                    <a:pt x="333889" y="5518754"/>
                  </a:lnTo>
                  <a:lnTo>
                    <a:pt x="349741" y="5565139"/>
                  </a:lnTo>
                  <a:lnTo>
                    <a:pt x="365929" y="5611264"/>
                  </a:lnTo>
                  <a:lnTo>
                    <a:pt x="382451" y="5657125"/>
                  </a:lnTo>
                  <a:lnTo>
                    <a:pt x="399305" y="5702720"/>
                  </a:lnTo>
                  <a:lnTo>
                    <a:pt x="416488" y="5748044"/>
                  </a:lnTo>
                  <a:lnTo>
                    <a:pt x="433999" y="5793097"/>
                  </a:lnTo>
                  <a:lnTo>
                    <a:pt x="451836" y="5837874"/>
                  </a:lnTo>
                  <a:lnTo>
                    <a:pt x="469995" y="5882372"/>
                  </a:lnTo>
                  <a:lnTo>
                    <a:pt x="488476" y="5926589"/>
                  </a:lnTo>
                  <a:lnTo>
                    <a:pt x="507275" y="5970522"/>
                  </a:lnTo>
                  <a:lnTo>
                    <a:pt x="526392" y="6014167"/>
                  </a:lnTo>
                  <a:lnTo>
                    <a:pt x="545822" y="6057522"/>
                  </a:lnTo>
                  <a:lnTo>
                    <a:pt x="565566" y="6100584"/>
                  </a:lnTo>
                  <a:lnTo>
                    <a:pt x="585619" y="6143349"/>
                  </a:lnTo>
                  <a:lnTo>
                    <a:pt x="605981" y="6185816"/>
                  </a:lnTo>
                  <a:lnTo>
                    <a:pt x="626648" y="6227980"/>
                  </a:lnTo>
                  <a:lnTo>
                    <a:pt x="647620" y="6269839"/>
                  </a:lnTo>
                  <a:lnTo>
                    <a:pt x="668893" y="6311390"/>
                  </a:lnTo>
                  <a:lnTo>
                    <a:pt x="690465" y="6352631"/>
                  </a:lnTo>
                  <a:lnTo>
                    <a:pt x="712335" y="6393557"/>
                  </a:lnTo>
                  <a:lnTo>
                    <a:pt x="734500" y="6434166"/>
                  </a:lnTo>
                  <a:lnTo>
                    <a:pt x="756958" y="6474456"/>
                  </a:lnTo>
                  <a:lnTo>
                    <a:pt x="779707" y="6514423"/>
                  </a:lnTo>
                  <a:lnTo>
                    <a:pt x="802744" y="6554064"/>
                  </a:lnTo>
                  <a:lnTo>
                    <a:pt x="826068" y="6593376"/>
                  </a:lnTo>
                  <a:lnTo>
                    <a:pt x="849677" y="6632356"/>
                  </a:lnTo>
                  <a:lnTo>
                    <a:pt x="873568" y="6671002"/>
                  </a:lnTo>
                  <a:lnTo>
                    <a:pt x="897738" y="6709310"/>
                  </a:lnTo>
                  <a:lnTo>
                    <a:pt x="922187" y="6747278"/>
                  </a:lnTo>
                  <a:lnTo>
                    <a:pt x="946911" y="6784902"/>
                  </a:lnTo>
                  <a:lnTo>
                    <a:pt x="997838" y="6857999"/>
                  </a:lnTo>
                  <a:lnTo>
                    <a:pt x="5175504" y="6857999"/>
                  </a:lnTo>
                  <a:lnTo>
                    <a:pt x="5175504" y="0"/>
                  </a:lnTo>
                  <a:close/>
                </a:path>
              </a:pathLst>
            </a:custGeom>
            <a:solidFill>
              <a:srgbClr val="00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71503" y="138684"/>
              <a:ext cx="1937385" cy="6719570"/>
            </a:xfrm>
            <a:custGeom>
              <a:avLst/>
              <a:gdLst/>
              <a:ahLst/>
              <a:cxnLst/>
              <a:rect l="l" t="t" r="r" b="b"/>
              <a:pathLst>
                <a:path w="1937384" h="6719570">
                  <a:moveTo>
                    <a:pt x="769985" y="0"/>
                  </a:moveTo>
                  <a:lnTo>
                    <a:pt x="687435" y="161798"/>
                  </a:lnTo>
                  <a:lnTo>
                    <a:pt x="666693" y="205139"/>
                  </a:lnTo>
                  <a:lnTo>
                    <a:pt x="646256" y="248708"/>
                  </a:lnTo>
                  <a:lnTo>
                    <a:pt x="626125" y="292501"/>
                  </a:lnTo>
                  <a:lnTo>
                    <a:pt x="606299" y="336514"/>
                  </a:lnTo>
                  <a:lnTo>
                    <a:pt x="586779" y="380746"/>
                  </a:lnTo>
                  <a:lnTo>
                    <a:pt x="567567" y="425192"/>
                  </a:lnTo>
                  <a:lnTo>
                    <a:pt x="548663" y="469850"/>
                  </a:lnTo>
                  <a:lnTo>
                    <a:pt x="530067" y="514716"/>
                  </a:lnTo>
                  <a:lnTo>
                    <a:pt x="511780" y="559788"/>
                  </a:lnTo>
                  <a:lnTo>
                    <a:pt x="493803" y="605063"/>
                  </a:lnTo>
                  <a:lnTo>
                    <a:pt x="476136" y="650537"/>
                  </a:lnTo>
                  <a:lnTo>
                    <a:pt x="458779" y="696207"/>
                  </a:lnTo>
                  <a:lnTo>
                    <a:pt x="441735" y="742070"/>
                  </a:lnTo>
                  <a:lnTo>
                    <a:pt x="425002" y="788123"/>
                  </a:lnTo>
                  <a:lnTo>
                    <a:pt x="408582" y="834363"/>
                  </a:lnTo>
                  <a:lnTo>
                    <a:pt x="392476" y="880787"/>
                  </a:lnTo>
                  <a:lnTo>
                    <a:pt x="376683" y="927392"/>
                  </a:lnTo>
                  <a:lnTo>
                    <a:pt x="361205" y="974175"/>
                  </a:lnTo>
                  <a:lnTo>
                    <a:pt x="346042" y="1021132"/>
                  </a:lnTo>
                  <a:lnTo>
                    <a:pt x="331195" y="1068260"/>
                  </a:lnTo>
                  <a:lnTo>
                    <a:pt x="316665" y="1115558"/>
                  </a:lnTo>
                  <a:lnTo>
                    <a:pt x="302451" y="1163020"/>
                  </a:lnTo>
                  <a:lnTo>
                    <a:pt x="288556" y="1210645"/>
                  </a:lnTo>
                  <a:lnTo>
                    <a:pt x="274978" y="1258429"/>
                  </a:lnTo>
                  <a:lnTo>
                    <a:pt x="261720" y="1306369"/>
                  </a:lnTo>
                  <a:lnTo>
                    <a:pt x="248781" y="1354462"/>
                  </a:lnTo>
                  <a:lnTo>
                    <a:pt x="236162" y="1402705"/>
                  </a:lnTo>
                  <a:lnTo>
                    <a:pt x="223864" y="1451095"/>
                  </a:lnTo>
                  <a:lnTo>
                    <a:pt x="211887" y="1499629"/>
                  </a:lnTo>
                  <a:lnTo>
                    <a:pt x="200232" y="1548303"/>
                  </a:lnTo>
                  <a:lnTo>
                    <a:pt x="188900" y="1597115"/>
                  </a:lnTo>
                  <a:lnTo>
                    <a:pt x="177892" y="1646061"/>
                  </a:lnTo>
                  <a:lnTo>
                    <a:pt x="167207" y="1695139"/>
                  </a:lnTo>
                  <a:lnTo>
                    <a:pt x="156847" y="1744345"/>
                  </a:lnTo>
                  <a:lnTo>
                    <a:pt x="146811" y="1793676"/>
                  </a:lnTo>
                  <a:lnTo>
                    <a:pt x="137102" y="1843130"/>
                  </a:lnTo>
                  <a:lnTo>
                    <a:pt x="127719" y="1892702"/>
                  </a:lnTo>
                  <a:lnTo>
                    <a:pt x="118662" y="1942391"/>
                  </a:lnTo>
                  <a:lnTo>
                    <a:pt x="109934" y="1992192"/>
                  </a:lnTo>
                  <a:lnTo>
                    <a:pt x="101534" y="2042103"/>
                  </a:lnTo>
                  <a:lnTo>
                    <a:pt x="93462" y="2092121"/>
                  </a:lnTo>
                  <a:lnTo>
                    <a:pt x="85720" y="2142243"/>
                  </a:lnTo>
                  <a:lnTo>
                    <a:pt x="78308" y="2192465"/>
                  </a:lnTo>
                  <a:lnTo>
                    <a:pt x="71227" y="2242784"/>
                  </a:lnTo>
                  <a:lnTo>
                    <a:pt x="64477" y="2293198"/>
                  </a:lnTo>
                  <a:lnTo>
                    <a:pt x="58059" y="2343703"/>
                  </a:lnTo>
                  <a:lnTo>
                    <a:pt x="51973" y="2394297"/>
                  </a:lnTo>
                  <a:lnTo>
                    <a:pt x="46221" y="2444975"/>
                  </a:lnTo>
                  <a:lnTo>
                    <a:pt x="40802" y="2495735"/>
                  </a:lnTo>
                  <a:lnTo>
                    <a:pt x="35718" y="2546575"/>
                  </a:lnTo>
                  <a:lnTo>
                    <a:pt x="30969" y="2597490"/>
                  </a:lnTo>
                  <a:lnTo>
                    <a:pt x="26555" y="2648478"/>
                  </a:lnTo>
                  <a:lnTo>
                    <a:pt x="22478" y="2699535"/>
                  </a:lnTo>
                  <a:lnTo>
                    <a:pt x="18738" y="2750660"/>
                  </a:lnTo>
                  <a:lnTo>
                    <a:pt x="15335" y="2801847"/>
                  </a:lnTo>
                  <a:lnTo>
                    <a:pt x="12270" y="2853095"/>
                  </a:lnTo>
                  <a:lnTo>
                    <a:pt x="9544" y="2904401"/>
                  </a:lnTo>
                  <a:lnTo>
                    <a:pt x="7158" y="2955760"/>
                  </a:lnTo>
                  <a:lnTo>
                    <a:pt x="5111" y="3007171"/>
                  </a:lnTo>
                  <a:lnTo>
                    <a:pt x="3405" y="3058630"/>
                  </a:lnTo>
                  <a:lnTo>
                    <a:pt x="2040" y="3110134"/>
                  </a:lnTo>
                  <a:lnTo>
                    <a:pt x="1017" y="3161679"/>
                  </a:lnTo>
                  <a:lnTo>
                    <a:pt x="337" y="3213264"/>
                  </a:lnTo>
                  <a:lnTo>
                    <a:pt x="0" y="3264884"/>
                  </a:lnTo>
                  <a:lnTo>
                    <a:pt x="6" y="3316537"/>
                  </a:lnTo>
                  <a:lnTo>
                    <a:pt x="356" y="3368219"/>
                  </a:lnTo>
                  <a:lnTo>
                    <a:pt x="1052" y="3419928"/>
                  </a:lnTo>
                  <a:lnTo>
                    <a:pt x="2093" y="3471660"/>
                  </a:lnTo>
                  <a:lnTo>
                    <a:pt x="3480" y="3523412"/>
                  </a:lnTo>
                  <a:lnTo>
                    <a:pt x="5214" y="3575182"/>
                  </a:lnTo>
                  <a:lnTo>
                    <a:pt x="7296" y="3626966"/>
                  </a:lnTo>
                  <a:lnTo>
                    <a:pt x="9725" y="3678760"/>
                  </a:lnTo>
                  <a:lnTo>
                    <a:pt x="12504" y="3730563"/>
                  </a:lnTo>
                  <a:lnTo>
                    <a:pt x="15631" y="3782370"/>
                  </a:lnTo>
                  <a:lnTo>
                    <a:pt x="19109" y="3834179"/>
                  </a:lnTo>
                  <a:lnTo>
                    <a:pt x="22936" y="3885987"/>
                  </a:lnTo>
                  <a:lnTo>
                    <a:pt x="27115" y="3937791"/>
                  </a:lnTo>
                  <a:lnTo>
                    <a:pt x="31646" y="3989587"/>
                  </a:lnTo>
                  <a:lnTo>
                    <a:pt x="36529" y="4041372"/>
                  </a:lnTo>
                  <a:lnTo>
                    <a:pt x="41765" y="4093144"/>
                  </a:lnTo>
                  <a:lnTo>
                    <a:pt x="47355" y="4144899"/>
                  </a:lnTo>
                  <a:lnTo>
                    <a:pt x="53461" y="4198052"/>
                  </a:lnTo>
                  <a:lnTo>
                    <a:pt x="59926" y="4251059"/>
                  </a:lnTo>
                  <a:lnTo>
                    <a:pt x="66748" y="4303915"/>
                  </a:lnTo>
                  <a:lnTo>
                    <a:pt x="73926" y="4356618"/>
                  </a:lnTo>
                  <a:lnTo>
                    <a:pt x="81458" y="4409166"/>
                  </a:lnTo>
                  <a:lnTo>
                    <a:pt x="89344" y="4461555"/>
                  </a:lnTo>
                  <a:lnTo>
                    <a:pt x="97580" y="4513784"/>
                  </a:lnTo>
                  <a:lnTo>
                    <a:pt x="106167" y="4565849"/>
                  </a:lnTo>
                  <a:lnTo>
                    <a:pt x="115102" y="4617747"/>
                  </a:lnTo>
                  <a:lnTo>
                    <a:pt x="124383" y="4669476"/>
                  </a:lnTo>
                  <a:lnTo>
                    <a:pt x="134010" y="4721034"/>
                  </a:lnTo>
                  <a:lnTo>
                    <a:pt x="143981" y="4772416"/>
                  </a:lnTo>
                  <a:lnTo>
                    <a:pt x="154294" y="4823622"/>
                  </a:lnTo>
                  <a:lnTo>
                    <a:pt x="164948" y="4874647"/>
                  </a:lnTo>
                  <a:lnTo>
                    <a:pt x="175941" y="4925490"/>
                  </a:lnTo>
                  <a:lnTo>
                    <a:pt x="187271" y="4976147"/>
                  </a:lnTo>
                  <a:lnTo>
                    <a:pt x="198938" y="5026616"/>
                  </a:lnTo>
                  <a:lnTo>
                    <a:pt x="210939" y="5076893"/>
                  </a:lnTo>
                  <a:lnTo>
                    <a:pt x="223274" y="5126978"/>
                  </a:lnTo>
                  <a:lnTo>
                    <a:pt x="235940" y="5176865"/>
                  </a:lnTo>
                  <a:lnTo>
                    <a:pt x="248936" y="5226554"/>
                  </a:lnTo>
                  <a:lnTo>
                    <a:pt x="262261" y="5276041"/>
                  </a:lnTo>
                  <a:lnTo>
                    <a:pt x="275913" y="5325324"/>
                  </a:lnTo>
                  <a:lnTo>
                    <a:pt x="289890" y="5374399"/>
                  </a:lnTo>
                  <a:lnTo>
                    <a:pt x="304191" y="5423264"/>
                  </a:lnTo>
                  <a:lnTo>
                    <a:pt x="318815" y="5471916"/>
                  </a:lnTo>
                  <a:lnTo>
                    <a:pt x="333760" y="5520353"/>
                  </a:lnTo>
                  <a:lnTo>
                    <a:pt x="349024" y="5568572"/>
                  </a:lnTo>
                  <a:lnTo>
                    <a:pt x="364607" y="5616570"/>
                  </a:lnTo>
                  <a:lnTo>
                    <a:pt x="380505" y="5664344"/>
                  </a:lnTo>
                  <a:lnTo>
                    <a:pt x="396719" y="5711892"/>
                  </a:lnTo>
                  <a:lnTo>
                    <a:pt x="413246" y="5759211"/>
                  </a:lnTo>
                  <a:lnTo>
                    <a:pt x="430085" y="5806299"/>
                  </a:lnTo>
                  <a:lnTo>
                    <a:pt x="447234" y="5853151"/>
                  </a:lnTo>
                  <a:lnTo>
                    <a:pt x="464692" y="5899767"/>
                  </a:lnTo>
                  <a:lnTo>
                    <a:pt x="482457" y="5946143"/>
                  </a:lnTo>
                  <a:lnTo>
                    <a:pt x="500528" y="5992276"/>
                  </a:lnTo>
                  <a:lnTo>
                    <a:pt x="518903" y="6038163"/>
                  </a:lnTo>
                  <a:lnTo>
                    <a:pt x="537581" y="6083803"/>
                  </a:lnTo>
                  <a:lnTo>
                    <a:pt x="556561" y="6129192"/>
                  </a:lnTo>
                  <a:lnTo>
                    <a:pt x="575840" y="6174327"/>
                  </a:lnTo>
                  <a:lnTo>
                    <a:pt x="595417" y="6219206"/>
                  </a:lnTo>
                  <a:lnTo>
                    <a:pt x="615291" y="6263826"/>
                  </a:lnTo>
                  <a:lnTo>
                    <a:pt x="635460" y="6308184"/>
                  </a:lnTo>
                  <a:lnTo>
                    <a:pt x="655922" y="6352278"/>
                  </a:lnTo>
                  <a:lnTo>
                    <a:pt x="676677" y="6396105"/>
                  </a:lnTo>
                  <a:lnTo>
                    <a:pt x="697722" y="6439662"/>
                  </a:lnTo>
                  <a:lnTo>
                    <a:pt x="843518" y="6719315"/>
                  </a:lnTo>
                  <a:lnTo>
                    <a:pt x="1936988" y="6719315"/>
                  </a:lnTo>
                  <a:lnTo>
                    <a:pt x="1804019" y="6521792"/>
                  </a:lnTo>
                  <a:lnTo>
                    <a:pt x="1779541" y="6482700"/>
                  </a:lnTo>
                  <a:lnTo>
                    <a:pt x="1755368" y="6443214"/>
                  </a:lnTo>
                  <a:lnTo>
                    <a:pt x="1731504" y="6403339"/>
                  </a:lnTo>
                  <a:lnTo>
                    <a:pt x="1707951" y="6363079"/>
                  </a:lnTo>
                  <a:lnTo>
                    <a:pt x="1684710" y="6322438"/>
                  </a:lnTo>
                  <a:lnTo>
                    <a:pt x="1661783" y="6281420"/>
                  </a:lnTo>
                  <a:lnTo>
                    <a:pt x="1639173" y="6240030"/>
                  </a:lnTo>
                  <a:lnTo>
                    <a:pt x="1616882" y="6198272"/>
                  </a:lnTo>
                  <a:lnTo>
                    <a:pt x="1594911" y="6156149"/>
                  </a:lnTo>
                  <a:lnTo>
                    <a:pt x="1573264" y="6113667"/>
                  </a:lnTo>
                  <a:lnTo>
                    <a:pt x="1551941" y="6070829"/>
                  </a:lnTo>
                  <a:lnTo>
                    <a:pt x="1530945" y="6027640"/>
                  </a:lnTo>
                  <a:lnTo>
                    <a:pt x="1510278" y="5984103"/>
                  </a:lnTo>
                  <a:lnTo>
                    <a:pt x="1489942" y="5940224"/>
                  </a:lnTo>
                  <a:lnTo>
                    <a:pt x="1469939" y="5896005"/>
                  </a:lnTo>
                  <a:lnTo>
                    <a:pt x="1450272" y="5851452"/>
                  </a:lnTo>
                  <a:lnTo>
                    <a:pt x="1430942" y="5806568"/>
                  </a:lnTo>
                  <a:lnTo>
                    <a:pt x="1411951" y="5761358"/>
                  </a:lnTo>
                  <a:lnTo>
                    <a:pt x="1393302" y="5715826"/>
                  </a:lnTo>
                  <a:lnTo>
                    <a:pt x="1374996" y="5669976"/>
                  </a:lnTo>
                  <a:lnTo>
                    <a:pt x="1357036" y="5623812"/>
                  </a:lnTo>
                  <a:lnTo>
                    <a:pt x="1339424" y="5577339"/>
                  </a:lnTo>
                  <a:lnTo>
                    <a:pt x="1322161" y="5530560"/>
                  </a:lnTo>
                  <a:lnTo>
                    <a:pt x="1305250" y="5483481"/>
                  </a:lnTo>
                  <a:lnTo>
                    <a:pt x="1288693" y="5436104"/>
                  </a:lnTo>
                  <a:lnTo>
                    <a:pt x="1272492" y="5388435"/>
                  </a:lnTo>
                  <a:lnTo>
                    <a:pt x="1256649" y="5340477"/>
                  </a:lnTo>
                  <a:lnTo>
                    <a:pt x="1241166" y="5292234"/>
                  </a:lnTo>
                  <a:lnTo>
                    <a:pt x="1226045" y="5243712"/>
                  </a:lnTo>
                  <a:lnTo>
                    <a:pt x="1211289" y="5194913"/>
                  </a:lnTo>
                  <a:lnTo>
                    <a:pt x="1196899" y="5145843"/>
                  </a:lnTo>
                  <a:lnTo>
                    <a:pt x="1182877" y="5096505"/>
                  </a:lnTo>
                  <a:lnTo>
                    <a:pt x="1169225" y="5046904"/>
                  </a:lnTo>
                  <a:lnTo>
                    <a:pt x="1155947" y="4997043"/>
                  </a:lnTo>
                  <a:lnTo>
                    <a:pt x="1143042" y="4946927"/>
                  </a:lnTo>
                  <a:lnTo>
                    <a:pt x="1130515" y="4896561"/>
                  </a:lnTo>
                  <a:lnTo>
                    <a:pt x="1118366" y="4845948"/>
                  </a:lnTo>
                  <a:lnTo>
                    <a:pt x="1106598" y="4795093"/>
                  </a:lnTo>
                  <a:lnTo>
                    <a:pt x="1095212" y="4743999"/>
                  </a:lnTo>
                  <a:lnTo>
                    <a:pt x="1084212" y="4692672"/>
                  </a:lnTo>
                  <a:lnTo>
                    <a:pt x="1073599" y="4641114"/>
                  </a:lnTo>
                  <a:lnTo>
                    <a:pt x="1063375" y="4589331"/>
                  </a:lnTo>
                  <a:lnTo>
                    <a:pt x="1053542" y="4537326"/>
                  </a:lnTo>
                  <a:lnTo>
                    <a:pt x="1044102" y="4485104"/>
                  </a:lnTo>
                  <a:lnTo>
                    <a:pt x="1035058" y="4432669"/>
                  </a:lnTo>
                  <a:lnTo>
                    <a:pt x="1026411" y="4380026"/>
                  </a:lnTo>
                  <a:lnTo>
                    <a:pt x="1018163" y="4327177"/>
                  </a:lnTo>
                  <a:lnTo>
                    <a:pt x="1010317" y="4274128"/>
                  </a:lnTo>
                  <a:lnTo>
                    <a:pt x="1002874" y="4220883"/>
                  </a:lnTo>
                  <a:lnTo>
                    <a:pt x="995837" y="4167445"/>
                  </a:lnTo>
                  <a:lnTo>
                    <a:pt x="989208" y="4113820"/>
                  </a:lnTo>
                  <a:lnTo>
                    <a:pt x="982989" y="4060011"/>
                  </a:lnTo>
                  <a:lnTo>
                    <a:pt x="977182" y="4006022"/>
                  </a:lnTo>
                  <a:lnTo>
                    <a:pt x="971788" y="3951859"/>
                  </a:lnTo>
                  <a:lnTo>
                    <a:pt x="967075" y="3900580"/>
                  </a:lnTo>
                  <a:lnTo>
                    <a:pt x="962746" y="3849286"/>
                  </a:lnTo>
                  <a:lnTo>
                    <a:pt x="958801" y="3797978"/>
                  </a:lnTo>
                  <a:lnTo>
                    <a:pt x="955238" y="3746663"/>
                  </a:lnTo>
                  <a:lnTo>
                    <a:pt x="952057" y="3695344"/>
                  </a:lnTo>
                  <a:lnTo>
                    <a:pt x="949257" y="3644026"/>
                  </a:lnTo>
                  <a:lnTo>
                    <a:pt x="946837" y="3592713"/>
                  </a:lnTo>
                  <a:lnTo>
                    <a:pt x="944797" y="3541409"/>
                  </a:lnTo>
                  <a:lnTo>
                    <a:pt x="943136" y="3490119"/>
                  </a:lnTo>
                  <a:lnTo>
                    <a:pt x="941853" y="3438846"/>
                  </a:lnTo>
                  <a:lnTo>
                    <a:pt x="940947" y="3387596"/>
                  </a:lnTo>
                  <a:lnTo>
                    <a:pt x="940418" y="3336373"/>
                  </a:lnTo>
                  <a:lnTo>
                    <a:pt x="940264" y="3285180"/>
                  </a:lnTo>
                  <a:lnTo>
                    <a:pt x="940485" y="3234023"/>
                  </a:lnTo>
                  <a:lnTo>
                    <a:pt x="941081" y="3182905"/>
                  </a:lnTo>
                  <a:lnTo>
                    <a:pt x="942050" y="3131831"/>
                  </a:lnTo>
                  <a:lnTo>
                    <a:pt x="943392" y="3080806"/>
                  </a:lnTo>
                  <a:lnTo>
                    <a:pt x="945106" y="3029833"/>
                  </a:lnTo>
                  <a:lnTo>
                    <a:pt x="947191" y="2978917"/>
                  </a:lnTo>
                  <a:lnTo>
                    <a:pt x="949647" y="2928063"/>
                  </a:lnTo>
                  <a:lnTo>
                    <a:pt x="952472" y="2877274"/>
                  </a:lnTo>
                  <a:lnTo>
                    <a:pt x="955666" y="2826555"/>
                  </a:lnTo>
                  <a:lnTo>
                    <a:pt x="959228" y="2775910"/>
                  </a:lnTo>
                  <a:lnTo>
                    <a:pt x="963158" y="2725344"/>
                  </a:lnTo>
                  <a:lnTo>
                    <a:pt x="967454" y="2674860"/>
                  </a:lnTo>
                  <a:lnTo>
                    <a:pt x="972116" y="2624464"/>
                  </a:lnTo>
                  <a:lnTo>
                    <a:pt x="977143" y="2574160"/>
                  </a:lnTo>
                  <a:lnTo>
                    <a:pt x="982535" y="2523951"/>
                  </a:lnTo>
                  <a:lnTo>
                    <a:pt x="988290" y="2473843"/>
                  </a:lnTo>
                  <a:lnTo>
                    <a:pt x="994408" y="2423839"/>
                  </a:lnTo>
                  <a:lnTo>
                    <a:pt x="1000888" y="2373945"/>
                  </a:lnTo>
                  <a:lnTo>
                    <a:pt x="1007729" y="2324163"/>
                  </a:lnTo>
                  <a:lnTo>
                    <a:pt x="1014931" y="2274499"/>
                  </a:lnTo>
                  <a:lnTo>
                    <a:pt x="1022493" y="2224957"/>
                  </a:lnTo>
                  <a:lnTo>
                    <a:pt x="1030413" y="2175541"/>
                  </a:lnTo>
                  <a:lnTo>
                    <a:pt x="1038692" y="2126256"/>
                  </a:lnTo>
                  <a:lnTo>
                    <a:pt x="1047329" y="2077106"/>
                  </a:lnTo>
                  <a:lnTo>
                    <a:pt x="1056322" y="2028094"/>
                  </a:lnTo>
                  <a:lnTo>
                    <a:pt x="1065671" y="1979227"/>
                  </a:lnTo>
                  <a:lnTo>
                    <a:pt x="1075375" y="1930507"/>
                  </a:lnTo>
                  <a:lnTo>
                    <a:pt x="1085434" y="1881940"/>
                  </a:lnTo>
                  <a:lnTo>
                    <a:pt x="1095846" y="1833529"/>
                  </a:lnTo>
                  <a:lnTo>
                    <a:pt x="1106611" y="1785279"/>
                  </a:lnTo>
                  <a:lnTo>
                    <a:pt x="1117729" y="1737194"/>
                  </a:lnTo>
                  <a:lnTo>
                    <a:pt x="1129198" y="1689279"/>
                  </a:lnTo>
                  <a:lnTo>
                    <a:pt x="1141017" y="1641537"/>
                  </a:lnTo>
                  <a:lnTo>
                    <a:pt x="1153187" y="1593974"/>
                  </a:lnTo>
                  <a:lnTo>
                    <a:pt x="1165705" y="1546594"/>
                  </a:lnTo>
                  <a:lnTo>
                    <a:pt x="1178572" y="1499400"/>
                  </a:lnTo>
                  <a:lnTo>
                    <a:pt x="1191787" y="1452397"/>
                  </a:lnTo>
                  <a:lnTo>
                    <a:pt x="1205348" y="1405590"/>
                  </a:lnTo>
                  <a:lnTo>
                    <a:pt x="1219255" y="1358983"/>
                  </a:lnTo>
                  <a:lnTo>
                    <a:pt x="1233508" y="1312580"/>
                  </a:lnTo>
                  <a:lnTo>
                    <a:pt x="1248105" y="1266386"/>
                  </a:lnTo>
                  <a:lnTo>
                    <a:pt x="1263046" y="1220404"/>
                  </a:lnTo>
                  <a:lnTo>
                    <a:pt x="1278330" y="1174640"/>
                  </a:lnTo>
                  <a:lnTo>
                    <a:pt x="1293956" y="1129097"/>
                  </a:lnTo>
                  <a:lnTo>
                    <a:pt x="1309924" y="1083780"/>
                  </a:lnTo>
                  <a:lnTo>
                    <a:pt x="1326232" y="1038693"/>
                  </a:lnTo>
                  <a:lnTo>
                    <a:pt x="1342881" y="993841"/>
                  </a:lnTo>
                  <a:lnTo>
                    <a:pt x="1359868" y="949227"/>
                  </a:lnTo>
                  <a:lnTo>
                    <a:pt x="1377195" y="904857"/>
                  </a:lnTo>
                  <a:lnTo>
                    <a:pt x="1394858" y="860734"/>
                  </a:lnTo>
                  <a:lnTo>
                    <a:pt x="1412859" y="816864"/>
                  </a:lnTo>
                  <a:lnTo>
                    <a:pt x="1588754" y="436880"/>
                  </a:lnTo>
                  <a:lnTo>
                    <a:pt x="769985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23019" y="0"/>
              <a:ext cx="3268979" cy="6858000"/>
            </a:xfrm>
            <a:custGeom>
              <a:avLst/>
              <a:gdLst/>
              <a:ahLst/>
              <a:cxnLst/>
              <a:rect l="l" t="t" r="r" b="b"/>
              <a:pathLst>
                <a:path w="3268979" h="6858000">
                  <a:moveTo>
                    <a:pt x="3268979" y="0"/>
                  </a:moveTo>
                  <a:lnTo>
                    <a:pt x="1562480" y="0"/>
                  </a:lnTo>
                  <a:lnTo>
                    <a:pt x="1414145" y="142621"/>
                  </a:lnTo>
                  <a:lnTo>
                    <a:pt x="1379184" y="178229"/>
                  </a:lnTo>
                  <a:lnTo>
                    <a:pt x="1344593" y="214145"/>
                  </a:lnTo>
                  <a:lnTo>
                    <a:pt x="1310373" y="250366"/>
                  </a:lnTo>
                  <a:lnTo>
                    <a:pt x="1276527" y="286891"/>
                  </a:lnTo>
                  <a:lnTo>
                    <a:pt x="1243058" y="323716"/>
                  </a:lnTo>
                  <a:lnTo>
                    <a:pt x="1209969" y="360839"/>
                  </a:lnTo>
                  <a:lnTo>
                    <a:pt x="1177261" y="398257"/>
                  </a:lnTo>
                  <a:lnTo>
                    <a:pt x="1144939" y="435969"/>
                  </a:lnTo>
                  <a:lnTo>
                    <a:pt x="1113005" y="473970"/>
                  </a:lnTo>
                  <a:lnTo>
                    <a:pt x="1081461" y="512260"/>
                  </a:lnTo>
                  <a:lnTo>
                    <a:pt x="1050311" y="550835"/>
                  </a:lnTo>
                  <a:lnTo>
                    <a:pt x="1019556" y="589693"/>
                  </a:lnTo>
                  <a:lnTo>
                    <a:pt x="989201" y="628831"/>
                  </a:lnTo>
                  <a:lnTo>
                    <a:pt x="959246" y="668248"/>
                  </a:lnTo>
                  <a:lnTo>
                    <a:pt x="929696" y="707939"/>
                  </a:lnTo>
                  <a:lnTo>
                    <a:pt x="900553" y="747904"/>
                  </a:lnTo>
                  <a:lnTo>
                    <a:pt x="871820" y="788138"/>
                  </a:lnTo>
                  <a:lnTo>
                    <a:pt x="843499" y="828641"/>
                  </a:lnTo>
                  <a:lnTo>
                    <a:pt x="815594" y="869409"/>
                  </a:lnTo>
                  <a:lnTo>
                    <a:pt x="788106" y="910440"/>
                  </a:lnTo>
                  <a:lnTo>
                    <a:pt x="761039" y="951731"/>
                  </a:lnTo>
                  <a:lnTo>
                    <a:pt x="734395" y="993280"/>
                  </a:lnTo>
                  <a:lnTo>
                    <a:pt x="708177" y="1035084"/>
                  </a:lnTo>
                  <a:lnTo>
                    <a:pt x="682389" y="1077141"/>
                  </a:lnTo>
                  <a:lnTo>
                    <a:pt x="657032" y="1119448"/>
                  </a:lnTo>
                  <a:lnTo>
                    <a:pt x="632109" y="1162003"/>
                  </a:lnTo>
                  <a:lnTo>
                    <a:pt x="607623" y="1204803"/>
                  </a:lnTo>
                  <a:lnTo>
                    <a:pt x="583577" y="1247846"/>
                  </a:lnTo>
                  <a:lnTo>
                    <a:pt x="559974" y="1291130"/>
                  </a:lnTo>
                  <a:lnTo>
                    <a:pt x="536816" y="1334651"/>
                  </a:lnTo>
                  <a:lnTo>
                    <a:pt x="514106" y="1378407"/>
                  </a:lnTo>
                  <a:lnTo>
                    <a:pt x="491847" y="1422396"/>
                  </a:lnTo>
                  <a:lnTo>
                    <a:pt x="470042" y="1466615"/>
                  </a:lnTo>
                  <a:lnTo>
                    <a:pt x="448692" y="1511062"/>
                  </a:lnTo>
                  <a:lnTo>
                    <a:pt x="427802" y="1555734"/>
                  </a:lnTo>
                  <a:lnTo>
                    <a:pt x="407373" y="1600629"/>
                  </a:lnTo>
                  <a:lnTo>
                    <a:pt x="387409" y="1645743"/>
                  </a:lnTo>
                  <a:lnTo>
                    <a:pt x="367912" y="1691076"/>
                  </a:lnTo>
                  <a:lnTo>
                    <a:pt x="348885" y="1736624"/>
                  </a:lnTo>
                  <a:lnTo>
                    <a:pt x="330331" y="1782384"/>
                  </a:lnTo>
                  <a:lnTo>
                    <a:pt x="312252" y="1828354"/>
                  </a:lnTo>
                  <a:lnTo>
                    <a:pt x="294652" y="1874533"/>
                  </a:lnTo>
                  <a:lnTo>
                    <a:pt x="277532" y="1920916"/>
                  </a:lnTo>
                  <a:lnTo>
                    <a:pt x="260896" y="1967502"/>
                  </a:lnTo>
                  <a:lnTo>
                    <a:pt x="244746" y="2014288"/>
                  </a:lnTo>
                  <a:lnTo>
                    <a:pt x="229085" y="2061271"/>
                  </a:lnTo>
                  <a:lnTo>
                    <a:pt x="213916" y="2108450"/>
                  </a:lnTo>
                  <a:lnTo>
                    <a:pt x="199242" y="2155821"/>
                  </a:lnTo>
                  <a:lnTo>
                    <a:pt x="185065" y="2203382"/>
                  </a:lnTo>
                  <a:lnTo>
                    <a:pt x="171388" y="2251131"/>
                  </a:lnTo>
                  <a:lnTo>
                    <a:pt x="158214" y="2299065"/>
                  </a:lnTo>
                  <a:lnTo>
                    <a:pt x="145546" y="2347181"/>
                  </a:lnTo>
                  <a:lnTo>
                    <a:pt x="133386" y="2395478"/>
                  </a:lnTo>
                  <a:lnTo>
                    <a:pt x="121737" y="2443952"/>
                  </a:lnTo>
                  <a:lnTo>
                    <a:pt x="110601" y="2492601"/>
                  </a:lnTo>
                  <a:lnTo>
                    <a:pt x="99982" y="2541422"/>
                  </a:lnTo>
                  <a:lnTo>
                    <a:pt x="89883" y="2590413"/>
                  </a:lnTo>
                  <a:lnTo>
                    <a:pt x="80305" y="2639572"/>
                  </a:lnTo>
                  <a:lnTo>
                    <a:pt x="71252" y="2688896"/>
                  </a:lnTo>
                  <a:lnTo>
                    <a:pt x="62726" y="2738383"/>
                  </a:lnTo>
                  <a:lnTo>
                    <a:pt x="54731" y="2788029"/>
                  </a:lnTo>
                  <a:lnTo>
                    <a:pt x="47269" y="2837833"/>
                  </a:lnTo>
                  <a:lnTo>
                    <a:pt x="40342" y="2887792"/>
                  </a:lnTo>
                  <a:lnTo>
                    <a:pt x="33953" y="2937903"/>
                  </a:lnTo>
                  <a:lnTo>
                    <a:pt x="28106" y="2988164"/>
                  </a:lnTo>
                  <a:lnTo>
                    <a:pt x="22803" y="3038572"/>
                  </a:lnTo>
                  <a:lnTo>
                    <a:pt x="18046" y="3089126"/>
                  </a:lnTo>
                  <a:lnTo>
                    <a:pt x="13839" y="3139821"/>
                  </a:lnTo>
                  <a:lnTo>
                    <a:pt x="10184" y="3190657"/>
                  </a:lnTo>
                  <a:lnTo>
                    <a:pt x="7083" y="3241630"/>
                  </a:lnTo>
                  <a:lnTo>
                    <a:pt x="4540" y="3292738"/>
                  </a:lnTo>
                  <a:lnTo>
                    <a:pt x="2558" y="3343978"/>
                  </a:lnTo>
                  <a:lnTo>
                    <a:pt x="1138" y="3395349"/>
                  </a:lnTo>
                  <a:lnTo>
                    <a:pt x="285" y="3446846"/>
                  </a:lnTo>
                  <a:lnTo>
                    <a:pt x="0" y="3498469"/>
                  </a:lnTo>
                  <a:lnTo>
                    <a:pt x="285" y="3550096"/>
                  </a:lnTo>
                  <a:lnTo>
                    <a:pt x="1138" y="3601598"/>
                  </a:lnTo>
                  <a:lnTo>
                    <a:pt x="2558" y="3652973"/>
                  </a:lnTo>
                  <a:lnTo>
                    <a:pt x="4540" y="3704218"/>
                  </a:lnTo>
                  <a:lnTo>
                    <a:pt x="7083" y="3755330"/>
                  </a:lnTo>
                  <a:lnTo>
                    <a:pt x="10184" y="3806307"/>
                  </a:lnTo>
                  <a:lnTo>
                    <a:pt x="13839" y="3857147"/>
                  </a:lnTo>
                  <a:lnTo>
                    <a:pt x="18046" y="3907847"/>
                  </a:lnTo>
                  <a:lnTo>
                    <a:pt x="22803" y="3958404"/>
                  </a:lnTo>
                  <a:lnTo>
                    <a:pt x="28106" y="4008816"/>
                  </a:lnTo>
                  <a:lnTo>
                    <a:pt x="33953" y="4059080"/>
                  </a:lnTo>
                  <a:lnTo>
                    <a:pt x="40342" y="4109195"/>
                  </a:lnTo>
                  <a:lnTo>
                    <a:pt x="47269" y="4159157"/>
                  </a:lnTo>
                  <a:lnTo>
                    <a:pt x="54731" y="4208963"/>
                  </a:lnTo>
                  <a:lnTo>
                    <a:pt x="62726" y="4258613"/>
                  </a:lnTo>
                  <a:lnTo>
                    <a:pt x="71252" y="4308102"/>
                  </a:lnTo>
                  <a:lnTo>
                    <a:pt x="80305" y="4357428"/>
                  </a:lnTo>
                  <a:lnTo>
                    <a:pt x="89883" y="4406590"/>
                  </a:lnTo>
                  <a:lnTo>
                    <a:pt x="99982" y="4455583"/>
                  </a:lnTo>
                  <a:lnTo>
                    <a:pt x="110601" y="4504407"/>
                  </a:lnTo>
                  <a:lnTo>
                    <a:pt x="121737" y="4553058"/>
                  </a:lnTo>
                  <a:lnTo>
                    <a:pt x="133386" y="4601534"/>
                  </a:lnTo>
                  <a:lnTo>
                    <a:pt x="145546" y="4649833"/>
                  </a:lnTo>
                  <a:lnTo>
                    <a:pt x="158214" y="4697951"/>
                  </a:lnTo>
                  <a:lnTo>
                    <a:pt x="171388" y="4745886"/>
                  </a:lnTo>
                  <a:lnTo>
                    <a:pt x="185065" y="4793637"/>
                  </a:lnTo>
                  <a:lnTo>
                    <a:pt x="199242" y="4841200"/>
                  </a:lnTo>
                  <a:lnTo>
                    <a:pt x="213916" y="4888572"/>
                  </a:lnTo>
                  <a:lnTo>
                    <a:pt x="229085" y="4935752"/>
                  </a:lnTo>
                  <a:lnTo>
                    <a:pt x="244746" y="4982737"/>
                  </a:lnTo>
                  <a:lnTo>
                    <a:pt x="260896" y="5029524"/>
                  </a:lnTo>
                  <a:lnTo>
                    <a:pt x="277532" y="5076111"/>
                  </a:lnTo>
                  <a:lnTo>
                    <a:pt x="294652" y="5122496"/>
                  </a:lnTo>
                  <a:lnTo>
                    <a:pt x="312252" y="5168675"/>
                  </a:lnTo>
                  <a:lnTo>
                    <a:pt x="330331" y="5214646"/>
                  </a:lnTo>
                  <a:lnTo>
                    <a:pt x="348885" y="5260407"/>
                  </a:lnTo>
                  <a:lnTo>
                    <a:pt x="367912" y="5305956"/>
                  </a:lnTo>
                  <a:lnTo>
                    <a:pt x="387409" y="5351289"/>
                  </a:lnTo>
                  <a:lnTo>
                    <a:pt x="407373" y="5396405"/>
                  </a:lnTo>
                  <a:lnTo>
                    <a:pt x="427802" y="5441300"/>
                  </a:lnTo>
                  <a:lnTo>
                    <a:pt x="448692" y="5485973"/>
                  </a:lnTo>
                  <a:lnTo>
                    <a:pt x="470042" y="5530420"/>
                  </a:lnTo>
                  <a:lnTo>
                    <a:pt x="491847" y="5574640"/>
                  </a:lnTo>
                  <a:lnTo>
                    <a:pt x="514106" y="5618629"/>
                  </a:lnTo>
                  <a:lnTo>
                    <a:pt x="536816" y="5662386"/>
                  </a:lnTo>
                  <a:lnTo>
                    <a:pt x="559974" y="5705907"/>
                  </a:lnTo>
                  <a:lnTo>
                    <a:pt x="583577" y="5749191"/>
                  </a:lnTo>
                  <a:lnTo>
                    <a:pt x="607623" y="5792234"/>
                  </a:lnTo>
                  <a:lnTo>
                    <a:pt x="632109" y="5835035"/>
                  </a:lnTo>
                  <a:lnTo>
                    <a:pt x="657032" y="5877590"/>
                  </a:lnTo>
                  <a:lnTo>
                    <a:pt x="682389" y="5919898"/>
                  </a:lnTo>
                  <a:lnTo>
                    <a:pt x="708177" y="5961955"/>
                  </a:lnTo>
                  <a:lnTo>
                    <a:pt x="734395" y="6003759"/>
                  </a:lnTo>
                  <a:lnTo>
                    <a:pt x="761039" y="6045308"/>
                  </a:lnTo>
                  <a:lnTo>
                    <a:pt x="788106" y="6086600"/>
                  </a:lnTo>
                  <a:lnTo>
                    <a:pt x="815594" y="6127631"/>
                  </a:lnTo>
                  <a:lnTo>
                    <a:pt x="843499" y="6168399"/>
                  </a:lnTo>
                  <a:lnTo>
                    <a:pt x="871820" y="6208902"/>
                  </a:lnTo>
                  <a:lnTo>
                    <a:pt x="900553" y="6249137"/>
                  </a:lnTo>
                  <a:lnTo>
                    <a:pt x="929696" y="6289102"/>
                  </a:lnTo>
                  <a:lnTo>
                    <a:pt x="959246" y="6328794"/>
                  </a:lnTo>
                  <a:lnTo>
                    <a:pt x="989201" y="6368210"/>
                  </a:lnTo>
                  <a:lnTo>
                    <a:pt x="1019556" y="6407349"/>
                  </a:lnTo>
                  <a:lnTo>
                    <a:pt x="1050311" y="6446207"/>
                  </a:lnTo>
                  <a:lnTo>
                    <a:pt x="1081461" y="6484783"/>
                  </a:lnTo>
                  <a:lnTo>
                    <a:pt x="1113005" y="6523073"/>
                  </a:lnTo>
                  <a:lnTo>
                    <a:pt x="1144939" y="6561075"/>
                  </a:lnTo>
                  <a:lnTo>
                    <a:pt x="1177261" y="6598787"/>
                  </a:lnTo>
                  <a:lnTo>
                    <a:pt x="1209969" y="6636206"/>
                  </a:lnTo>
                  <a:lnTo>
                    <a:pt x="1243058" y="6673330"/>
                  </a:lnTo>
                  <a:lnTo>
                    <a:pt x="1276527" y="6710155"/>
                  </a:lnTo>
                  <a:lnTo>
                    <a:pt x="1310373" y="6746681"/>
                  </a:lnTo>
                  <a:lnTo>
                    <a:pt x="1344593" y="6782903"/>
                  </a:lnTo>
                  <a:lnTo>
                    <a:pt x="1379184" y="6818820"/>
                  </a:lnTo>
                  <a:lnTo>
                    <a:pt x="1417827" y="6857999"/>
                  </a:lnTo>
                  <a:lnTo>
                    <a:pt x="3268979" y="6857999"/>
                  </a:lnTo>
                  <a:lnTo>
                    <a:pt x="3268979" y="0"/>
                  </a:lnTo>
                  <a:close/>
                </a:path>
              </a:pathLst>
            </a:custGeom>
            <a:solidFill>
              <a:srgbClr val="6FB8C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03884" y="583539"/>
            <a:ext cx="4186554" cy="2708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8000" b="1" spc="-10" dirty="0">
                <a:solidFill>
                  <a:srgbClr val="295D90"/>
                </a:solidFill>
                <a:latin typeface="Arial"/>
                <a:cs typeface="Arial"/>
              </a:rPr>
              <a:t>Shallion </a:t>
            </a:r>
            <a:r>
              <a:rPr sz="8000" b="1" spc="250" dirty="0">
                <a:solidFill>
                  <a:srgbClr val="295D90"/>
                </a:solidFill>
                <a:latin typeface="Arial"/>
                <a:cs typeface="Arial"/>
              </a:rPr>
              <a:t>Support</a:t>
            </a:r>
            <a:endParaRPr sz="8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6F7371"/>
                </a:solidFill>
                <a:latin typeface="Arial"/>
                <a:cs typeface="Arial"/>
              </a:rPr>
              <a:t>Where</a:t>
            </a:r>
            <a:r>
              <a:rPr sz="2800" b="1" spc="90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F7371"/>
                </a:solidFill>
                <a:latin typeface="Arial"/>
                <a:cs typeface="Arial"/>
              </a:rPr>
              <a:t>Compassion</a:t>
            </a:r>
            <a:r>
              <a:rPr sz="2800" b="1" spc="13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6F7371"/>
                </a:solidFill>
                <a:latin typeface="Arial"/>
                <a:cs typeface="Arial"/>
              </a:rPr>
              <a:t>Peaks </a:t>
            </a:r>
            <a:r>
              <a:rPr sz="2800" b="1" spc="95" dirty="0">
                <a:solidFill>
                  <a:srgbClr val="6F7371"/>
                </a:solidFill>
                <a:latin typeface="Arial"/>
                <a:cs typeface="Arial"/>
              </a:rPr>
              <a:t>and</a:t>
            </a:r>
            <a:r>
              <a:rPr sz="2800" b="1" spc="-90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6F7371"/>
                </a:solidFill>
                <a:latin typeface="Arial"/>
                <a:cs typeface="Arial"/>
              </a:rPr>
              <a:t>Support</a:t>
            </a:r>
            <a:r>
              <a:rPr sz="2800" b="1" spc="-6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F7371"/>
                </a:solidFill>
                <a:latin typeface="Arial"/>
                <a:cs typeface="Arial"/>
              </a:rPr>
              <a:t>Prevails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Our</a:t>
            </a:r>
            <a:r>
              <a:rPr spc="-160" dirty="0"/>
              <a:t> </a:t>
            </a:r>
            <a:r>
              <a:rPr spc="70" dirty="0"/>
              <a:t>Visionary</a:t>
            </a:r>
            <a:r>
              <a:rPr spc="-165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384047" y="0"/>
            <a:ext cx="1240790" cy="82550"/>
          </a:xfrm>
          <a:custGeom>
            <a:avLst/>
            <a:gdLst/>
            <a:ahLst/>
            <a:cxnLst/>
            <a:rect l="l" t="t" r="r" b="b"/>
            <a:pathLst>
              <a:path w="1240790" h="82550">
                <a:moveTo>
                  <a:pt x="1240536" y="0"/>
                </a:moveTo>
                <a:lnTo>
                  <a:pt x="0" y="0"/>
                </a:lnTo>
                <a:lnTo>
                  <a:pt x="0" y="82296"/>
                </a:lnTo>
                <a:lnTo>
                  <a:pt x="1184275" y="82296"/>
                </a:lnTo>
                <a:lnTo>
                  <a:pt x="1240536" y="0"/>
                </a:lnTo>
                <a:close/>
              </a:path>
            </a:pathLst>
          </a:custGeom>
          <a:solidFill>
            <a:srgbClr val="295D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0952" y="2339339"/>
            <a:ext cx="9151620" cy="25999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98263" y="4658359"/>
            <a:ext cx="121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8927" y="4658359"/>
            <a:ext cx="1263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777" y="1282039"/>
            <a:ext cx="2927985" cy="131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35000"/>
              </a:lnSpc>
              <a:spcBef>
                <a:spcPts val="100"/>
              </a:spcBef>
            </a:pPr>
            <a:r>
              <a:rPr sz="2000" spc="130" dirty="0">
                <a:latin typeface="Arial"/>
                <a:cs typeface="Arial"/>
              </a:rPr>
              <a:t>Bespoke,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non-</a:t>
            </a:r>
            <a:r>
              <a:rPr sz="2000" spc="155" dirty="0">
                <a:latin typeface="Arial"/>
                <a:cs typeface="Arial"/>
              </a:rPr>
              <a:t>medical </a:t>
            </a:r>
            <a:r>
              <a:rPr sz="2000" spc="250" dirty="0">
                <a:latin typeface="Arial"/>
                <a:cs typeface="Arial"/>
              </a:rPr>
              <a:t>home-</a:t>
            </a:r>
            <a:r>
              <a:rPr sz="2000" spc="185" dirty="0">
                <a:latin typeface="Arial"/>
                <a:cs typeface="Arial"/>
              </a:rPr>
              <a:t>support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0"/>
              </a:spcBef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3290" y="869680"/>
            <a:ext cx="3463925" cy="1729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1270" algn="ctr">
              <a:lnSpc>
                <a:spcPct val="135000"/>
              </a:lnSpc>
              <a:spcBef>
                <a:spcPts val="105"/>
              </a:spcBef>
            </a:pPr>
            <a:r>
              <a:rPr sz="2000" spc="180" dirty="0">
                <a:latin typeface="Arial"/>
                <a:cs typeface="Arial"/>
              </a:rPr>
              <a:t>Volunteer-</a:t>
            </a:r>
            <a:r>
              <a:rPr sz="2000" spc="225" dirty="0">
                <a:latin typeface="Arial"/>
                <a:cs typeface="Arial"/>
              </a:rPr>
              <a:t>powered </a:t>
            </a:r>
            <a:r>
              <a:rPr sz="2000" spc="204" dirty="0">
                <a:latin typeface="Arial"/>
                <a:cs typeface="Arial"/>
              </a:rPr>
              <a:t>model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180" dirty="0">
                <a:latin typeface="Arial"/>
                <a:cs typeface="Arial"/>
              </a:rPr>
              <a:t>reducing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110" dirty="0">
                <a:latin typeface="Arial"/>
                <a:cs typeface="Arial"/>
              </a:rPr>
              <a:t>isolation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215" dirty="0">
                <a:latin typeface="Arial"/>
                <a:cs typeface="Arial"/>
              </a:rPr>
              <a:t>&amp; </a:t>
            </a:r>
            <a:r>
              <a:rPr sz="2000" spc="135" dirty="0">
                <a:latin typeface="Arial"/>
                <a:cs typeface="Arial"/>
              </a:rPr>
              <a:t>building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200" dirty="0">
                <a:latin typeface="Arial"/>
                <a:cs typeface="Arial"/>
              </a:rPr>
              <a:t>community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250"/>
              </a:spcBef>
            </a:pP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0731" y="5070449"/>
            <a:ext cx="3258820" cy="125984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40"/>
              </a:spcBef>
            </a:pPr>
            <a:r>
              <a:rPr sz="2000" spc="140" dirty="0">
                <a:latin typeface="Arial"/>
                <a:cs typeface="Arial"/>
              </a:rPr>
              <a:t>Hybrid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paid</a:t>
            </a:r>
            <a:endParaRPr sz="2000">
              <a:latin typeface="Arial"/>
              <a:cs typeface="Arial"/>
            </a:endParaRPr>
          </a:p>
          <a:p>
            <a:pPr marL="12700" marR="5080" indent="5080" algn="ctr">
              <a:lnSpc>
                <a:spcPct val="135000"/>
              </a:lnSpc>
            </a:pPr>
            <a:r>
              <a:rPr sz="2000" spc="-195" dirty="0">
                <a:latin typeface="Arial"/>
                <a:cs typeface="Arial"/>
              </a:rPr>
              <a:t>+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200" dirty="0">
                <a:latin typeface="Arial"/>
                <a:cs typeface="Arial"/>
              </a:rPr>
              <a:t>free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services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165" dirty="0">
                <a:latin typeface="Arial"/>
                <a:cs typeface="Arial"/>
              </a:rPr>
              <a:t>under </a:t>
            </a:r>
            <a:r>
              <a:rPr sz="2000" spc="130" dirty="0">
                <a:latin typeface="Arial"/>
                <a:cs typeface="Arial"/>
              </a:rPr>
              <a:t>social-</a:t>
            </a:r>
            <a:r>
              <a:rPr sz="2000" spc="170" dirty="0">
                <a:latin typeface="Arial"/>
                <a:cs typeface="Arial"/>
              </a:rPr>
              <a:t>enterprise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mission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11397" y="5070449"/>
            <a:ext cx="329374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5000"/>
              </a:lnSpc>
              <a:spcBef>
                <a:spcPts val="100"/>
              </a:spcBef>
            </a:pPr>
            <a:r>
              <a:rPr sz="2000" spc="114" dirty="0">
                <a:latin typeface="Arial"/>
                <a:cs typeface="Arial"/>
              </a:rPr>
              <a:t>Specialised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M.E.,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90" dirty="0">
                <a:latin typeface="Arial"/>
                <a:cs typeface="Arial"/>
              </a:rPr>
              <a:t>Lupus, </a:t>
            </a:r>
            <a:r>
              <a:rPr sz="2000" spc="114" dirty="0">
                <a:latin typeface="Arial"/>
                <a:cs typeface="Arial"/>
              </a:rPr>
              <a:t>Fibromyalgia,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PTSD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215" dirty="0">
                <a:latin typeface="Arial"/>
                <a:cs typeface="Arial"/>
              </a:rPr>
              <a:t>&amp; </a:t>
            </a:r>
            <a:r>
              <a:rPr sz="2000" spc="175" dirty="0">
                <a:latin typeface="Arial"/>
                <a:cs typeface="Arial"/>
              </a:rPr>
              <a:t>related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1344" y="3332988"/>
            <a:ext cx="621792" cy="6217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8864" y="3332988"/>
            <a:ext cx="621792" cy="6217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3531" y="3332988"/>
            <a:ext cx="621792" cy="6217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6676" y="3332988"/>
            <a:ext cx="621791" cy="621792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2195" y="0"/>
            <a:ext cx="9100185" cy="6858000"/>
          </a:xfrm>
          <a:custGeom>
            <a:avLst/>
            <a:gdLst/>
            <a:ahLst/>
            <a:cxnLst/>
            <a:rect l="l" t="t" r="r" b="b"/>
            <a:pathLst>
              <a:path w="9100185" h="6858000">
                <a:moveTo>
                  <a:pt x="9099804" y="0"/>
                </a:moveTo>
                <a:lnTo>
                  <a:pt x="0" y="0"/>
                </a:lnTo>
                <a:lnTo>
                  <a:pt x="0" y="6858000"/>
                </a:lnTo>
                <a:lnTo>
                  <a:pt x="9099804" y="6858000"/>
                </a:lnTo>
                <a:lnTo>
                  <a:pt x="9099804" y="0"/>
                </a:lnTo>
                <a:close/>
              </a:path>
            </a:pathLst>
          </a:custGeom>
          <a:solidFill>
            <a:srgbClr val="F1F1F1">
              <a:alpha val="5294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51688" y="475488"/>
            <a:ext cx="11640566" cy="5908167"/>
            <a:chOff x="551688" y="475488"/>
            <a:chExt cx="11640566" cy="590816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688" y="475488"/>
              <a:ext cx="4760976" cy="590702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2450" y="476250"/>
              <a:ext cx="4761230" cy="5907405"/>
            </a:xfrm>
            <a:custGeom>
              <a:avLst/>
              <a:gdLst/>
              <a:ahLst/>
              <a:cxnLst/>
              <a:rect l="l" t="t" r="r" b="b"/>
              <a:pathLst>
                <a:path w="4761230" h="5907405">
                  <a:moveTo>
                    <a:pt x="4606163" y="0"/>
                  </a:moveTo>
                  <a:lnTo>
                    <a:pt x="154825" y="0"/>
                  </a:lnTo>
                  <a:lnTo>
                    <a:pt x="105888" y="7895"/>
                  </a:lnTo>
                  <a:lnTo>
                    <a:pt x="63387" y="29878"/>
                  </a:lnTo>
                  <a:lnTo>
                    <a:pt x="29872" y="63395"/>
                  </a:lnTo>
                  <a:lnTo>
                    <a:pt x="7892" y="105891"/>
                  </a:lnTo>
                  <a:lnTo>
                    <a:pt x="0" y="154812"/>
                  </a:lnTo>
                  <a:lnTo>
                    <a:pt x="0" y="5752198"/>
                  </a:lnTo>
                  <a:lnTo>
                    <a:pt x="7892" y="5801135"/>
                  </a:lnTo>
                  <a:lnTo>
                    <a:pt x="29872" y="5843636"/>
                  </a:lnTo>
                  <a:lnTo>
                    <a:pt x="63387" y="5877151"/>
                  </a:lnTo>
                  <a:lnTo>
                    <a:pt x="105888" y="5899131"/>
                  </a:lnTo>
                  <a:lnTo>
                    <a:pt x="154825" y="5907024"/>
                  </a:lnTo>
                  <a:lnTo>
                    <a:pt x="4606163" y="5907024"/>
                  </a:lnTo>
                  <a:lnTo>
                    <a:pt x="4655084" y="5899131"/>
                  </a:lnTo>
                  <a:lnTo>
                    <a:pt x="4697580" y="5877151"/>
                  </a:lnTo>
                  <a:lnTo>
                    <a:pt x="4731097" y="5843636"/>
                  </a:lnTo>
                  <a:lnTo>
                    <a:pt x="4753080" y="5801135"/>
                  </a:lnTo>
                  <a:lnTo>
                    <a:pt x="4760976" y="5752198"/>
                  </a:lnTo>
                  <a:lnTo>
                    <a:pt x="4760976" y="154812"/>
                  </a:lnTo>
                  <a:lnTo>
                    <a:pt x="4753080" y="105891"/>
                  </a:lnTo>
                  <a:lnTo>
                    <a:pt x="4731097" y="63395"/>
                  </a:lnTo>
                  <a:lnTo>
                    <a:pt x="4697580" y="29878"/>
                  </a:lnTo>
                  <a:lnTo>
                    <a:pt x="4655084" y="7895"/>
                  </a:lnTo>
                  <a:lnTo>
                    <a:pt x="4606163" y="0"/>
                  </a:lnTo>
                  <a:close/>
                </a:path>
              </a:pathLst>
            </a:custGeom>
            <a:solidFill>
              <a:srgbClr val="000000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2450" y="476250"/>
              <a:ext cx="4761230" cy="5907405"/>
            </a:xfrm>
            <a:custGeom>
              <a:avLst/>
              <a:gdLst/>
              <a:ahLst/>
              <a:cxnLst/>
              <a:rect l="l" t="t" r="r" b="b"/>
              <a:pathLst>
                <a:path w="4761230" h="5907405">
                  <a:moveTo>
                    <a:pt x="4760976" y="154812"/>
                  </a:moveTo>
                  <a:lnTo>
                    <a:pt x="4753080" y="105891"/>
                  </a:lnTo>
                  <a:lnTo>
                    <a:pt x="4731097" y="63395"/>
                  </a:lnTo>
                  <a:lnTo>
                    <a:pt x="4697580" y="29878"/>
                  </a:lnTo>
                  <a:lnTo>
                    <a:pt x="4655084" y="7895"/>
                  </a:lnTo>
                  <a:lnTo>
                    <a:pt x="4606163" y="0"/>
                  </a:lnTo>
                  <a:lnTo>
                    <a:pt x="154825" y="0"/>
                  </a:lnTo>
                  <a:lnTo>
                    <a:pt x="105888" y="7895"/>
                  </a:lnTo>
                  <a:lnTo>
                    <a:pt x="63387" y="29878"/>
                  </a:lnTo>
                  <a:lnTo>
                    <a:pt x="29872" y="63395"/>
                  </a:lnTo>
                  <a:lnTo>
                    <a:pt x="7892" y="105891"/>
                  </a:lnTo>
                  <a:lnTo>
                    <a:pt x="0" y="154812"/>
                  </a:lnTo>
                  <a:lnTo>
                    <a:pt x="0" y="5752198"/>
                  </a:lnTo>
                  <a:lnTo>
                    <a:pt x="7892" y="5801135"/>
                  </a:lnTo>
                  <a:lnTo>
                    <a:pt x="29872" y="5843636"/>
                  </a:lnTo>
                  <a:lnTo>
                    <a:pt x="63387" y="5877151"/>
                  </a:lnTo>
                  <a:lnTo>
                    <a:pt x="105888" y="5899131"/>
                  </a:lnTo>
                  <a:lnTo>
                    <a:pt x="154825" y="5907024"/>
                  </a:lnTo>
                  <a:lnTo>
                    <a:pt x="4606163" y="5907024"/>
                  </a:lnTo>
                  <a:lnTo>
                    <a:pt x="4655084" y="5899131"/>
                  </a:lnTo>
                  <a:lnTo>
                    <a:pt x="4697580" y="5877151"/>
                  </a:lnTo>
                  <a:lnTo>
                    <a:pt x="4731097" y="5843636"/>
                  </a:lnTo>
                  <a:lnTo>
                    <a:pt x="4753080" y="5801135"/>
                  </a:lnTo>
                  <a:lnTo>
                    <a:pt x="4760976" y="5752198"/>
                  </a:lnTo>
                  <a:lnTo>
                    <a:pt x="4760976" y="154812"/>
                  </a:lnTo>
                  <a:close/>
                </a:path>
              </a:pathLst>
            </a:custGeom>
            <a:ln w="38100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2664" y="4686300"/>
              <a:ext cx="6879590" cy="1289685"/>
            </a:xfrm>
            <a:custGeom>
              <a:avLst/>
              <a:gdLst/>
              <a:ahLst/>
              <a:cxnLst/>
              <a:rect l="l" t="t" r="r" b="b"/>
              <a:pathLst>
                <a:path w="6879590" h="1289685">
                  <a:moveTo>
                    <a:pt x="6879336" y="0"/>
                  </a:moveTo>
                  <a:lnTo>
                    <a:pt x="0" y="0"/>
                  </a:lnTo>
                  <a:lnTo>
                    <a:pt x="0" y="1289304"/>
                  </a:lnTo>
                  <a:lnTo>
                    <a:pt x="6879336" y="1289304"/>
                  </a:lnTo>
                  <a:lnTo>
                    <a:pt x="6879336" y="0"/>
                  </a:lnTo>
                  <a:close/>
                </a:path>
              </a:pathLst>
            </a:custGeom>
            <a:solidFill>
              <a:srgbClr val="6FB8C5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82306" y="446251"/>
            <a:ext cx="3770629" cy="244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4629">
              <a:lnSpc>
                <a:spcPct val="110000"/>
              </a:lnSpc>
              <a:spcBef>
                <a:spcPts val="105"/>
              </a:spcBef>
            </a:pPr>
            <a:r>
              <a:rPr sz="7200" b="1" spc="-30" dirty="0">
                <a:solidFill>
                  <a:srgbClr val="295D90"/>
                </a:solidFill>
                <a:latin typeface="Arial"/>
                <a:cs typeface="Arial"/>
              </a:rPr>
              <a:t>Shallion </a:t>
            </a:r>
            <a:r>
              <a:rPr sz="7200" b="1" spc="225" dirty="0">
                <a:solidFill>
                  <a:srgbClr val="295D90"/>
                </a:solidFill>
                <a:latin typeface="Arial"/>
                <a:cs typeface="Arial"/>
              </a:rPr>
              <a:t>Support</a:t>
            </a:r>
            <a:endParaRPr sz="7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939" y="3194813"/>
            <a:ext cx="467233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0915" marR="5080" indent="-958850">
              <a:lnSpc>
                <a:spcPct val="114300"/>
              </a:lnSpc>
              <a:spcBef>
                <a:spcPts val="95"/>
              </a:spcBef>
            </a:pPr>
            <a:r>
              <a:rPr sz="2800" b="1" spc="170" dirty="0">
                <a:solidFill>
                  <a:srgbClr val="6F7371"/>
                </a:solidFill>
                <a:latin typeface="Arial"/>
                <a:cs typeface="Arial"/>
              </a:rPr>
              <a:t>Where</a:t>
            </a:r>
            <a:r>
              <a:rPr sz="2800" b="1" spc="90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6F7371"/>
                </a:solidFill>
                <a:latin typeface="Arial"/>
                <a:cs typeface="Arial"/>
              </a:rPr>
              <a:t>Compassion</a:t>
            </a:r>
            <a:r>
              <a:rPr sz="2800" b="1" spc="13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50" dirty="0">
                <a:solidFill>
                  <a:srgbClr val="6F7371"/>
                </a:solidFill>
                <a:latin typeface="Arial"/>
                <a:cs typeface="Arial"/>
              </a:rPr>
              <a:t>Peaks </a:t>
            </a:r>
            <a:r>
              <a:rPr sz="2800" b="1" spc="95" dirty="0">
                <a:solidFill>
                  <a:srgbClr val="6F7371"/>
                </a:solidFill>
                <a:latin typeface="Arial"/>
                <a:cs typeface="Arial"/>
              </a:rPr>
              <a:t>and</a:t>
            </a:r>
            <a:r>
              <a:rPr sz="2800" b="1" spc="-100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90" dirty="0">
                <a:solidFill>
                  <a:srgbClr val="6F7371"/>
                </a:solidFill>
                <a:latin typeface="Arial"/>
                <a:cs typeface="Arial"/>
              </a:rPr>
              <a:t>Support</a:t>
            </a:r>
            <a:r>
              <a:rPr sz="2800" b="1" spc="-6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6F7371"/>
                </a:solidFill>
                <a:latin typeface="Arial"/>
                <a:cs typeface="Arial"/>
              </a:rPr>
              <a:t>Prevails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7583" y="326897"/>
            <a:ext cx="834263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30" dirty="0">
                <a:solidFill>
                  <a:srgbClr val="295D90"/>
                </a:solidFill>
                <a:latin typeface="Arial"/>
                <a:cs typeface="Arial"/>
              </a:rPr>
              <a:t>Shallion</a:t>
            </a:r>
            <a:r>
              <a:rPr sz="8000" b="1" spc="-50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8000" b="1" spc="250" dirty="0">
                <a:solidFill>
                  <a:srgbClr val="295D90"/>
                </a:solidFill>
                <a:latin typeface="Arial"/>
                <a:cs typeface="Arial"/>
              </a:rPr>
              <a:t>Support</a:t>
            </a:r>
            <a:endParaRPr sz="8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97583" y="2337664"/>
            <a:ext cx="5340350" cy="1196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95"/>
              </a:spcBef>
            </a:pPr>
            <a:r>
              <a:rPr sz="3200" b="1" spc="195" dirty="0">
                <a:solidFill>
                  <a:srgbClr val="6F7371"/>
                </a:solidFill>
                <a:latin typeface="Arial"/>
                <a:cs typeface="Arial"/>
              </a:rPr>
              <a:t>Where</a:t>
            </a:r>
            <a:r>
              <a:rPr sz="3200" b="1" spc="-10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3200" b="1" spc="60" dirty="0">
                <a:solidFill>
                  <a:srgbClr val="6F7371"/>
                </a:solidFill>
                <a:latin typeface="Arial"/>
                <a:cs typeface="Arial"/>
              </a:rPr>
              <a:t>Compassion</a:t>
            </a:r>
            <a:r>
              <a:rPr sz="3200" b="1" spc="-15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3200" b="1" spc="50" dirty="0">
                <a:solidFill>
                  <a:srgbClr val="6F7371"/>
                </a:solidFill>
                <a:latin typeface="Arial"/>
                <a:cs typeface="Arial"/>
              </a:rPr>
              <a:t>Peaks </a:t>
            </a:r>
            <a:r>
              <a:rPr sz="3200" b="1" spc="110" dirty="0">
                <a:solidFill>
                  <a:srgbClr val="6F7371"/>
                </a:solidFill>
                <a:latin typeface="Arial"/>
                <a:cs typeface="Arial"/>
              </a:rPr>
              <a:t>and</a:t>
            </a:r>
            <a:r>
              <a:rPr sz="3200" b="1" spc="-135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3200" b="1" spc="105" dirty="0">
                <a:solidFill>
                  <a:srgbClr val="6F7371"/>
                </a:solidFill>
                <a:latin typeface="Arial"/>
                <a:cs typeface="Arial"/>
              </a:rPr>
              <a:t>Support</a:t>
            </a:r>
            <a:r>
              <a:rPr sz="3200" b="1" spc="-120" dirty="0">
                <a:solidFill>
                  <a:srgbClr val="6F7371"/>
                </a:solidFill>
                <a:latin typeface="Arial"/>
                <a:cs typeface="Arial"/>
              </a:rPr>
              <a:t> </a:t>
            </a:r>
            <a:r>
              <a:rPr sz="3200" b="1" spc="-10" dirty="0">
                <a:solidFill>
                  <a:srgbClr val="6F7371"/>
                </a:solidFill>
                <a:latin typeface="Arial"/>
                <a:cs typeface="Arial"/>
              </a:rPr>
              <a:t>Prevails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29648" y="0"/>
            <a:ext cx="10762615" cy="6858000"/>
            <a:chOff x="1429648" y="0"/>
            <a:chExt cx="10762615" cy="6858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9648" y="4662465"/>
              <a:ext cx="4062294" cy="7338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22" y="1970532"/>
              <a:ext cx="6165342" cy="38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4108" y="0"/>
              <a:ext cx="7517892" cy="68579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992244" y="6467855"/>
              <a:ext cx="903605" cy="390525"/>
            </a:xfrm>
            <a:custGeom>
              <a:avLst/>
              <a:gdLst/>
              <a:ahLst/>
              <a:cxnLst/>
              <a:rect l="l" t="t" r="r" b="b"/>
              <a:pathLst>
                <a:path w="903604" h="390525">
                  <a:moveTo>
                    <a:pt x="451739" y="0"/>
                  </a:moveTo>
                  <a:lnTo>
                    <a:pt x="404997" y="2360"/>
                  </a:lnTo>
                  <a:lnTo>
                    <a:pt x="359605" y="9288"/>
                  </a:lnTo>
                  <a:lnTo>
                    <a:pt x="315792" y="20555"/>
                  </a:lnTo>
                  <a:lnTo>
                    <a:pt x="273788" y="35929"/>
                  </a:lnTo>
                  <a:lnTo>
                    <a:pt x="233823" y="55182"/>
                  </a:lnTo>
                  <a:lnTo>
                    <a:pt x="196126" y="78083"/>
                  </a:lnTo>
                  <a:lnTo>
                    <a:pt x="160929" y="104403"/>
                  </a:lnTo>
                  <a:lnTo>
                    <a:pt x="128460" y="133911"/>
                  </a:lnTo>
                  <a:lnTo>
                    <a:pt x="98950" y="166379"/>
                  </a:lnTo>
                  <a:lnTo>
                    <a:pt x="72629" y="201576"/>
                  </a:lnTo>
                  <a:lnTo>
                    <a:pt x="49726" y="239272"/>
                  </a:lnTo>
                  <a:lnTo>
                    <a:pt x="30472" y="279238"/>
                  </a:lnTo>
                  <a:lnTo>
                    <a:pt x="15096" y="321243"/>
                  </a:lnTo>
                  <a:lnTo>
                    <a:pt x="3828" y="365059"/>
                  </a:lnTo>
                  <a:lnTo>
                    <a:pt x="0" y="390144"/>
                  </a:lnTo>
                  <a:lnTo>
                    <a:pt x="903478" y="390144"/>
                  </a:lnTo>
                  <a:lnTo>
                    <a:pt x="888381" y="321243"/>
                  </a:lnTo>
                  <a:lnTo>
                    <a:pt x="873005" y="279238"/>
                  </a:lnTo>
                  <a:lnTo>
                    <a:pt x="853751" y="239272"/>
                  </a:lnTo>
                  <a:lnTo>
                    <a:pt x="830848" y="201576"/>
                  </a:lnTo>
                  <a:lnTo>
                    <a:pt x="804527" y="166379"/>
                  </a:lnTo>
                  <a:lnTo>
                    <a:pt x="775017" y="133911"/>
                  </a:lnTo>
                  <a:lnTo>
                    <a:pt x="742548" y="104403"/>
                  </a:lnTo>
                  <a:lnTo>
                    <a:pt x="707351" y="78083"/>
                  </a:lnTo>
                  <a:lnTo>
                    <a:pt x="669655" y="55182"/>
                  </a:lnTo>
                  <a:lnTo>
                    <a:pt x="629689" y="35929"/>
                  </a:lnTo>
                  <a:lnTo>
                    <a:pt x="587685" y="20555"/>
                  </a:lnTo>
                  <a:lnTo>
                    <a:pt x="543872" y="9288"/>
                  </a:lnTo>
                  <a:lnTo>
                    <a:pt x="498480" y="2360"/>
                  </a:lnTo>
                  <a:lnTo>
                    <a:pt x="451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0"/>
            <a:ext cx="927100" cy="6858000"/>
            <a:chOff x="0" y="0"/>
            <a:chExt cx="927100" cy="6858000"/>
          </a:xfrm>
        </p:grpSpPr>
        <p:sp>
          <p:nvSpPr>
            <p:cNvPr id="10" name="object 10"/>
            <p:cNvSpPr/>
            <p:nvPr/>
          </p:nvSpPr>
          <p:spPr>
            <a:xfrm>
              <a:off x="0" y="0"/>
              <a:ext cx="883919" cy="6858000"/>
            </a:xfrm>
            <a:custGeom>
              <a:avLst/>
              <a:gdLst/>
              <a:ahLst/>
              <a:cxnLst/>
              <a:rect l="l" t="t" r="r" b="b"/>
              <a:pathLst>
                <a:path w="883919" h="6858000">
                  <a:moveTo>
                    <a:pt x="88391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883919" y="6858000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6FB8C5">
                <a:alpha val="1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3919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h="6858000">
                  <a:moveTo>
                    <a:pt x="0" y="0"/>
                  </a:moveTo>
                  <a:lnTo>
                    <a:pt x="0" y="6857999"/>
                  </a:lnTo>
                </a:path>
              </a:pathLst>
            </a:custGeom>
            <a:ln w="12192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7344" y="1171955"/>
              <a:ext cx="73660" cy="1188720"/>
            </a:xfrm>
            <a:custGeom>
              <a:avLst/>
              <a:gdLst/>
              <a:ahLst/>
              <a:cxnLst/>
              <a:rect l="l" t="t" r="r" b="b"/>
              <a:pathLst>
                <a:path w="73659" h="1188720">
                  <a:moveTo>
                    <a:pt x="36575" y="0"/>
                  </a:moveTo>
                  <a:lnTo>
                    <a:pt x="22336" y="2875"/>
                  </a:lnTo>
                  <a:lnTo>
                    <a:pt x="10710" y="10715"/>
                  </a:lnTo>
                  <a:lnTo>
                    <a:pt x="2873" y="22342"/>
                  </a:lnTo>
                  <a:lnTo>
                    <a:pt x="0" y="36576"/>
                  </a:lnTo>
                  <a:lnTo>
                    <a:pt x="0" y="1152144"/>
                  </a:lnTo>
                  <a:lnTo>
                    <a:pt x="2873" y="1166377"/>
                  </a:lnTo>
                  <a:lnTo>
                    <a:pt x="10710" y="1178004"/>
                  </a:lnTo>
                  <a:lnTo>
                    <a:pt x="22336" y="1185844"/>
                  </a:lnTo>
                  <a:lnTo>
                    <a:pt x="36575" y="1188720"/>
                  </a:lnTo>
                  <a:lnTo>
                    <a:pt x="50815" y="1185844"/>
                  </a:lnTo>
                  <a:lnTo>
                    <a:pt x="62441" y="1178004"/>
                  </a:lnTo>
                  <a:lnTo>
                    <a:pt x="70278" y="1166377"/>
                  </a:lnTo>
                  <a:lnTo>
                    <a:pt x="73152" y="1152144"/>
                  </a:lnTo>
                  <a:lnTo>
                    <a:pt x="73152" y="36576"/>
                  </a:lnTo>
                  <a:lnTo>
                    <a:pt x="70278" y="22342"/>
                  </a:lnTo>
                  <a:lnTo>
                    <a:pt x="62441" y="10715"/>
                  </a:lnTo>
                  <a:lnTo>
                    <a:pt x="50815" y="2875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7344" y="1171955"/>
              <a:ext cx="73660" cy="1188720"/>
            </a:xfrm>
            <a:custGeom>
              <a:avLst/>
              <a:gdLst/>
              <a:ahLst/>
              <a:cxnLst/>
              <a:rect l="l" t="t" r="r" b="b"/>
              <a:pathLst>
                <a:path w="73659" h="1188720">
                  <a:moveTo>
                    <a:pt x="36575" y="1188720"/>
                  </a:moveTo>
                  <a:lnTo>
                    <a:pt x="22336" y="1185844"/>
                  </a:lnTo>
                  <a:lnTo>
                    <a:pt x="10710" y="1178004"/>
                  </a:lnTo>
                  <a:lnTo>
                    <a:pt x="2873" y="1166377"/>
                  </a:lnTo>
                  <a:lnTo>
                    <a:pt x="0" y="1152144"/>
                  </a:lnTo>
                  <a:lnTo>
                    <a:pt x="0" y="36576"/>
                  </a:lnTo>
                  <a:lnTo>
                    <a:pt x="2873" y="22342"/>
                  </a:lnTo>
                  <a:lnTo>
                    <a:pt x="10710" y="10715"/>
                  </a:lnTo>
                  <a:lnTo>
                    <a:pt x="22336" y="2875"/>
                  </a:lnTo>
                  <a:lnTo>
                    <a:pt x="36575" y="0"/>
                  </a:lnTo>
                  <a:lnTo>
                    <a:pt x="50815" y="2875"/>
                  </a:lnTo>
                  <a:lnTo>
                    <a:pt x="62441" y="10715"/>
                  </a:lnTo>
                  <a:lnTo>
                    <a:pt x="70278" y="22342"/>
                  </a:lnTo>
                  <a:lnTo>
                    <a:pt x="73152" y="36576"/>
                  </a:lnTo>
                  <a:lnTo>
                    <a:pt x="73152" y="1152144"/>
                  </a:lnTo>
                  <a:lnTo>
                    <a:pt x="70278" y="1166377"/>
                  </a:lnTo>
                  <a:lnTo>
                    <a:pt x="62441" y="1178004"/>
                  </a:lnTo>
                  <a:lnTo>
                    <a:pt x="50815" y="1185844"/>
                  </a:lnTo>
                  <a:lnTo>
                    <a:pt x="36575" y="1188720"/>
                  </a:lnTo>
                  <a:close/>
                </a:path>
              </a:pathLst>
            </a:custGeom>
            <a:ln w="12192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5570220"/>
            <a:chOff x="0" y="0"/>
            <a:chExt cx="12192000" cy="5570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55702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5570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1200911"/>
              <a:ext cx="12192000" cy="2080260"/>
            </a:xfrm>
            <a:custGeom>
              <a:avLst/>
              <a:gdLst/>
              <a:ahLst/>
              <a:cxnLst/>
              <a:rect l="l" t="t" r="r" b="b"/>
              <a:pathLst>
                <a:path w="12192000" h="2080260">
                  <a:moveTo>
                    <a:pt x="12192000" y="0"/>
                  </a:moveTo>
                  <a:lnTo>
                    <a:pt x="0" y="0"/>
                  </a:lnTo>
                  <a:lnTo>
                    <a:pt x="0" y="2080260"/>
                  </a:lnTo>
                  <a:lnTo>
                    <a:pt x="12192000" y="208026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95D9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5305" y="1652777"/>
              <a:ext cx="9583420" cy="2966085"/>
            </a:xfrm>
            <a:custGeom>
              <a:avLst/>
              <a:gdLst/>
              <a:ahLst/>
              <a:cxnLst/>
              <a:rect l="l" t="t" r="r" b="b"/>
              <a:pathLst>
                <a:path w="9583420" h="2966085">
                  <a:moveTo>
                    <a:pt x="0" y="2965704"/>
                  </a:moveTo>
                  <a:lnTo>
                    <a:pt x="9582912" y="2965704"/>
                  </a:lnTo>
                  <a:lnTo>
                    <a:pt x="9582912" y="0"/>
                  </a:lnTo>
                  <a:lnTo>
                    <a:pt x="0" y="0"/>
                  </a:lnTo>
                  <a:lnTo>
                    <a:pt x="0" y="2965704"/>
                  </a:lnTo>
                  <a:close/>
                </a:path>
              </a:pathLst>
            </a:custGeom>
            <a:ln w="50292">
              <a:solidFill>
                <a:srgbClr val="FFFD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150364" y="1752600"/>
            <a:ext cx="7934959" cy="1831339"/>
            <a:chOff x="2150364" y="1752600"/>
            <a:chExt cx="7934959" cy="1831339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50364" y="1752600"/>
              <a:ext cx="4312158" cy="183108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364" y="1752600"/>
              <a:ext cx="4505705" cy="183108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6600" spc="-25" dirty="0">
                <a:solidFill>
                  <a:srgbClr val="FFFFFF"/>
                </a:solidFill>
              </a:rPr>
              <a:t>Shallion</a:t>
            </a:r>
            <a:r>
              <a:rPr sz="6600" spc="-395" dirty="0">
                <a:solidFill>
                  <a:srgbClr val="FFFFFF"/>
                </a:solidFill>
              </a:rPr>
              <a:t> </a:t>
            </a:r>
            <a:r>
              <a:rPr sz="6600" spc="195" dirty="0">
                <a:solidFill>
                  <a:srgbClr val="FFFFFF"/>
                </a:solidFill>
              </a:rPr>
              <a:t>Support</a:t>
            </a:r>
            <a:endParaRPr sz="6600"/>
          </a:p>
        </p:txBody>
      </p:sp>
      <p:sp>
        <p:nvSpPr>
          <p:cNvPr id="12" name="object 12"/>
          <p:cNvSpPr txBox="1"/>
          <p:nvPr/>
        </p:nvSpPr>
        <p:spPr>
          <a:xfrm>
            <a:off x="1869694" y="3714750"/>
            <a:ext cx="84480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170" dirty="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sz="2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Compassion</a:t>
            </a:r>
            <a:r>
              <a:rPr sz="2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60" dirty="0">
                <a:solidFill>
                  <a:srgbClr val="FFFFFF"/>
                </a:solidFill>
                <a:latin typeface="Arial"/>
                <a:cs typeface="Arial"/>
              </a:rPr>
              <a:t>Peaks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9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85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sz="2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Prevails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95" y="970788"/>
            <a:ext cx="11341735" cy="845819"/>
          </a:xfrm>
          <a:custGeom>
            <a:avLst/>
            <a:gdLst/>
            <a:ahLst/>
            <a:cxnLst/>
            <a:rect l="l" t="t" r="r" b="b"/>
            <a:pathLst>
              <a:path w="11341735" h="845819">
                <a:moveTo>
                  <a:pt x="10995406" y="0"/>
                </a:moveTo>
                <a:lnTo>
                  <a:pt x="346227" y="0"/>
                </a:lnTo>
                <a:lnTo>
                  <a:pt x="299247" y="3161"/>
                </a:lnTo>
                <a:lnTo>
                  <a:pt x="254188" y="12371"/>
                </a:lnTo>
                <a:lnTo>
                  <a:pt x="211462" y="27215"/>
                </a:lnTo>
                <a:lnTo>
                  <a:pt x="171481" y="47281"/>
                </a:lnTo>
                <a:lnTo>
                  <a:pt x="134660" y="72155"/>
                </a:lnTo>
                <a:lnTo>
                  <a:pt x="101409" y="101425"/>
                </a:lnTo>
                <a:lnTo>
                  <a:pt x="72142" y="134676"/>
                </a:lnTo>
                <a:lnTo>
                  <a:pt x="47271" y="171497"/>
                </a:lnTo>
                <a:lnTo>
                  <a:pt x="27208" y="211472"/>
                </a:lnTo>
                <a:lnTo>
                  <a:pt x="12367" y="254191"/>
                </a:lnTo>
                <a:lnTo>
                  <a:pt x="3160" y="299238"/>
                </a:lnTo>
                <a:lnTo>
                  <a:pt x="0" y="346201"/>
                </a:lnTo>
                <a:lnTo>
                  <a:pt x="0" y="845820"/>
                </a:lnTo>
                <a:lnTo>
                  <a:pt x="11341608" y="845820"/>
                </a:lnTo>
                <a:lnTo>
                  <a:pt x="11341608" y="346201"/>
                </a:lnTo>
                <a:lnTo>
                  <a:pt x="11338446" y="299238"/>
                </a:lnTo>
                <a:lnTo>
                  <a:pt x="11329236" y="254191"/>
                </a:lnTo>
                <a:lnTo>
                  <a:pt x="11314392" y="211472"/>
                </a:lnTo>
                <a:lnTo>
                  <a:pt x="11294326" y="171497"/>
                </a:lnTo>
                <a:lnTo>
                  <a:pt x="11269452" y="134676"/>
                </a:lnTo>
                <a:lnTo>
                  <a:pt x="11240182" y="101425"/>
                </a:lnTo>
                <a:lnTo>
                  <a:pt x="11206931" y="72155"/>
                </a:lnTo>
                <a:lnTo>
                  <a:pt x="11170110" y="47281"/>
                </a:lnTo>
                <a:lnTo>
                  <a:pt x="11130135" y="27215"/>
                </a:lnTo>
                <a:lnTo>
                  <a:pt x="11087416" y="12371"/>
                </a:lnTo>
                <a:lnTo>
                  <a:pt x="11042369" y="3161"/>
                </a:lnTo>
                <a:lnTo>
                  <a:pt x="10995406" y="0"/>
                </a:lnTo>
                <a:close/>
              </a:path>
            </a:pathLst>
          </a:custGeom>
          <a:solidFill>
            <a:srgbClr val="295D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Current</a:t>
            </a:r>
            <a:r>
              <a:rPr spc="-140" dirty="0"/>
              <a:t> </a:t>
            </a:r>
            <a:r>
              <a:rPr spc="114" dirty="0"/>
              <a:t>Prevalence</a:t>
            </a:r>
            <a:r>
              <a:rPr spc="-170" dirty="0"/>
              <a:t> </a:t>
            </a:r>
            <a:r>
              <a:rPr spc="150" dirty="0"/>
              <a:t>Data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17868" y="2295893"/>
          <a:ext cx="11356339" cy="3914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9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1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10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Glasgow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~632,000)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(≈2,500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(≈20,200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(≈31,600</a:t>
                      </a:r>
                      <a:r>
                        <a:rPr sz="11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4935" marB="0">
                    <a:lnL w="12700">
                      <a:solidFill>
                        <a:srgbClr val="FFFFFF"/>
                      </a:solidFill>
                      <a:prstDash val="solid"/>
                    </a:lnL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spc="9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Edinburgh</a:t>
                      </a:r>
                      <a:r>
                        <a:rPr sz="1200" spc="-3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4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~523,000)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(≈2,100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(≈16,700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5" dirty="0">
                          <a:latin typeface="Arial"/>
                          <a:cs typeface="Arial"/>
                        </a:rPr>
                        <a:t>(≈26,000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200" spc="12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Aberdeen</a:t>
                      </a:r>
                      <a:r>
                        <a:rPr sz="1200" spc="-4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~228,000)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(≈900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45" dirty="0">
                          <a:latin typeface="Arial"/>
                          <a:cs typeface="Arial"/>
                        </a:rPr>
                        <a:t>(≈7,300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(≈11,400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200" spc="10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Dundee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~148,000)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29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5" dirty="0">
                          <a:latin typeface="Arial"/>
                          <a:cs typeface="Arial"/>
                        </a:rPr>
                        <a:t>(≈600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(≈4,700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(≈7,400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200" spc="7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Inverness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5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~47,000)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 (≈190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(≈1,500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(≈2,300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200" spc="10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Perth</a:t>
                      </a:r>
                      <a:r>
                        <a:rPr sz="1200" spc="-6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~47,000)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 (≈190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(≈1,500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(≈2,300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89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200" spc="10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Orkney</a:t>
                      </a:r>
                      <a:r>
                        <a:rPr sz="1200" spc="-5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1200" spc="-1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65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Kirkwall</a:t>
                      </a:r>
                      <a:r>
                        <a:rPr sz="1200" spc="-6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10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(pop.</a:t>
                      </a:r>
                      <a:r>
                        <a:rPr sz="1200" spc="-6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50" dirty="0">
                          <a:solidFill>
                            <a:srgbClr val="295D90"/>
                          </a:solidFill>
                          <a:latin typeface="Arial"/>
                          <a:cs typeface="Arial"/>
                        </a:rPr>
                        <a:t>~22,000)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5" dirty="0">
                          <a:latin typeface="Arial"/>
                          <a:cs typeface="Arial"/>
                        </a:rPr>
                        <a:t>(≈90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3810"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70" dirty="0">
                          <a:latin typeface="Arial"/>
                          <a:cs typeface="Arial"/>
                        </a:rPr>
                        <a:t>(≈700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~5%</a:t>
                      </a:r>
                      <a:r>
                        <a:rPr sz="11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(≈1,100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1079093" y="1091590"/>
            <a:ext cx="10038715" cy="56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6675" marR="5080" indent="-2594610">
              <a:lnSpc>
                <a:spcPct val="11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9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prevalence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ME/CFS,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Covid,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Arial"/>
                <a:cs typeface="Arial"/>
              </a:rPr>
              <a:t>Fibromyalgia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city,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approximate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affected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individuals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17576" y="1857755"/>
            <a:ext cx="11349355" cy="588645"/>
            <a:chOff x="417576" y="1857755"/>
            <a:chExt cx="11349355" cy="588645"/>
          </a:xfrm>
        </p:grpSpPr>
        <p:sp>
          <p:nvSpPr>
            <p:cNvPr id="7" name="object 7"/>
            <p:cNvSpPr/>
            <p:nvPr/>
          </p:nvSpPr>
          <p:spPr>
            <a:xfrm>
              <a:off x="417576" y="1857755"/>
              <a:ext cx="2834640" cy="588645"/>
            </a:xfrm>
            <a:custGeom>
              <a:avLst/>
              <a:gdLst/>
              <a:ahLst/>
              <a:cxnLst/>
              <a:rect l="l" t="t" r="r" b="b"/>
              <a:pathLst>
                <a:path w="2834640" h="588644">
                  <a:moveTo>
                    <a:pt x="2834640" y="0"/>
                  </a:moveTo>
                  <a:lnTo>
                    <a:pt x="0" y="0"/>
                  </a:lnTo>
                  <a:lnTo>
                    <a:pt x="0" y="456946"/>
                  </a:lnTo>
                  <a:lnTo>
                    <a:pt x="1417320" y="588264"/>
                  </a:lnTo>
                  <a:lnTo>
                    <a:pt x="2834640" y="456946"/>
                  </a:lnTo>
                  <a:lnTo>
                    <a:pt x="2834640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64408" y="1857755"/>
              <a:ext cx="8502650" cy="588645"/>
            </a:xfrm>
            <a:custGeom>
              <a:avLst/>
              <a:gdLst/>
              <a:ahLst/>
              <a:cxnLst/>
              <a:rect l="l" t="t" r="r" b="b"/>
              <a:pathLst>
                <a:path w="8502650" h="588644">
                  <a:moveTo>
                    <a:pt x="2825496" y="0"/>
                  </a:moveTo>
                  <a:lnTo>
                    <a:pt x="0" y="0"/>
                  </a:lnTo>
                  <a:lnTo>
                    <a:pt x="0" y="456946"/>
                  </a:lnTo>
                  <a:lnTo>
                    <a:pt x="1412748" y="588264"/>
                  </a:lnTo>
                  <a:lnTo>
                    <a:pt x="2825496" y="456946"/>
                  </a:lnTo>
                  <a:lnTo>
                    <a:pt x="2825496" y="0"/>
                  </a:lnTo>
                  <a:close/>
                </a:path>
                <a:path w="8502650" h="588644">
                  <a:moveTo>
                    <a:pt x="5663184" y="0"/>
                  </a:moveTo>
                  <a:lnTo>
                    <a:pt x="2837688" y="0"/>
                  </a:lnTo>
                  <a:lnTo>
                    <a:pt x="2837688" y="456946"/>
                  </a:lnTo>
                  <a:lnTo>
                    <a:pt x="4250436" y="588264"/>
                  </a:lnTo>
                  <a:lnTo>
                    <a:pt x="5663184" y="456946"/>
                  </a:lnTo>
                  <a:lnTo>
                    <a:pt x="5663184" y="0"/>
                  </a:lnTo>
                  <a:close/>
                </a:path>
                <a:path w="8502650" h="588644">
                  <a:moveTo>
                    <a:pt x="8502396" y="0"/>
                  </a:moveTo>
                  <a:lnTo>
                    <a:pt x="5675376" y="0"/>
                  </a:lnTo>
                  <a:lnTo>
                    <a:pt x="5675376" y="456946"/>
                  </a:lnTo>
                  <a:lnTo>
                    <a:pt x="7088886" y="588264"/>
                  </a:lnTo>
                  <a:lnTo>
                    <a:pt x="8502396" y="456946"/>
                  </a:lnTo>
                  <a:lnTo>
                    <a:pt x="8502396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54301" y="1970277"/>
            <a:ext cx="3613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0" name="object 10"/>
          <p:cNvSpPr txBox="1"/>
          <p:nvPr/>
        </p:nvSpPr>
        <p:spPr>
          <a:xfrm>
            <a:off x="3700017" y="1970277"/>
            <a:ext cx="195262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ME/CFS</a:t>
            </a:r>
            <a:r>
              <a:rPr sz="13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(≈0.4%</a:t>
            </a:r>
            <a:r>
              <a:rPr sz="13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2738" y="1970277"/>
            <a:ext cx="22047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Long Covid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(≈3.2%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5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54108" y="1970277"/>
            <a:ext cx="21983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Fibromyalgia</a:t>
            </a:r>
            <a:r>
              <a:rPr sz="13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(≈5%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5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7576" y="918972"/>
            <a:ext cx="11356975" cy="5382895"/>
            <a:chOff x="417576" y="918972"/>
            <a:chExt cx="11356975" cy="5382895"/>
          </a:xfrm>
        </p:grpSpPr>
        <p:sp>
          <p:nvSpPr>
            <p:cNvPr id="3" name="object 3"/>
            <p:cNvSpPr/>
            <p:nvPr/>
          </p:nvSpPr>
          <p:spPr>
            <a:xfrm>
              <a:off x="425196" y="918972"/>
              <a:ext cx="11341735" cy="772795"/>
            </a:xfrm>
            <a:custGeom>
              <a:avLst/>
              <a:gdLst/>
              <a:ahLst/>
              <a:cxnLst/>
              <a:rect l="l" t="t" r="r" b="b"/>
              <a:pathLst>
                <a:path w="11341735" h="772794">
                  <a:moveTo>
                    <a:pt x="11025378" y="0"/>
                  </a:moveTo>
                  <a:lnTo>
                    <a:pt x="316280" y="0"/>
                  </a:lnTo>
                  <a:lnTo>
                    <a:pt x="269543" y="3429"/>
                  </a:lnTo>
                  <a:lnTo>
                    <a:pt x="224935" y="13390"/>
                  </a:lnTo>
                  <a:lnTo>
                    <a:pt x="182945" y="29395"/>
                  </a:lnTo>
                  <a:lnTo>
                    <a:pt x="144063" y="50952"/>
                  </a:lnTo>
                  <a:lnTo>
                    <a:pt x="108777" y="77574"/>
                  </a:lnTo>
                  <a:lnTo>
                    <a:pt x="77578" y="108769"/>
                  </a:lnTo>
                  <a:lnTo>
                    <a:pt x="50955" y="144050"/>
                  </a:lnTo>
                  <a:lnTo>
                    <a:pt x="29396" y="182925"/>
                  </a:lnTo>
                  <a:lnTo>
                    <a:pt x="13391" y="224907"/>
                  </a:lnTo>
                  <a:lnTo>
                    <a:pt x="3429" y="269505"/>
                  </a:lnTo>
                  <a:lnTo>
                    <a:pt x="0" y="316229"/>
                  </a:lnTo>
                  <a:lnTo>
                    <a:pt x="0" y="772667"/>
                  </a:lnTo>
                  <a:lnTo>
                    <a:pt x="11341608" y="772667"/>
                  </a:lnTo>
                  <a:lnTo>
                    <a:pt x="11341608" y="316229"/>
                  </a:lnTo>
                  <a:lnTo>
                    <a:pt x="11338178" y="269505"/>
                  </a:lnTo>
                  <a:lnTo>
                    <a:pt x="11328217" y="224907"/>
                  </a:lnTo>
                  <a:lnTo>
                    <a:pt x="11312212" y="182925"/>
                  </a:lnTo>
                  <a:lnTo>
                    <a:pt x="11290655" y="144050"/>
                  </a:lnTo>
                  <a:lnTo>
                    <a:pt x="11264033" y="108769"/>
                  </a:lnTo>
                  <a:lnTo>
                    <a:pt x="11232838" y="77574"/>
                  </a:lnTo>
                  <a:lnTo>
                    <a:pt x="11197557" y="50952"/>
                  </a:lnTo>
                  <a:lnTo>
                    <a:pt x="11158682" y="29395"/>
                  </a:lnTo>
                  <a:lnTo>
                    <a:pt x="11116700" y="13390"/>
                  </a:lnTo>
                  <a:lnTo>
                    <a:pt x="11072102" y="3429"/>
                  </a:lnTo>
                  <a:lnTo>
                    <a:pt x="11025378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42832" y="5736336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548890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2548890" y="565404"/>
                  </a:lnTo>
                  <a:lnTo>
                    <a:pt x="2594733" y="561703"/>
                  </a:lnTo>
                  <a:lnTo>
                    <a:pt x="2638226" y="550991"/>
                  </a:lnTo>
                  <a:lnTo>
                    <a:pt x="2678786" y="533849"/>
                  </a:lnTo>
                  <a:lnTo>
                    <a:pt x="2715828" y="510859"/>
                  </a:lnTo>
                  <a:lnTo>
                    <a:pt x="2748772" y="482603"/>
                  </a:lnTo>
                  <a:lnTo>
                    <a:pt x="2777032" y="449662"/>
                  </a:lnTo>
                  <a:lnTo>
                    <a:pt x="2800028" y="412620"/>
                  </a:lnTo>
                  <a:lnTo>
                    <a:pt x="2817174" y="372058"/>
                  </a:lnTo>
                  <a:lnTo>
                    <a:pt x="2827890" y="328558"/>
                  </a:lnTo>
                  <a:lnTo>
                    <a:pt x="2831592" y="282701"/>
                  </a:lnTo>
                  <a:lnTo>
                    <a:pt x="2827890" y="236845"/>
                  </a:lnTo>
                  <a:lnTo>
                    <a:pt x="2817174" y="193345"/>
                  </a:lnTo>
                  <a:lnTo>
                    <a:pt x="2800028" y="152783"/>
                  </a:lnTo>
                  <a:lnTo>
                    <a:pt x="2777032" y="115741"/>
                  </a:lnTo>
                  <a:lnTo>
                    <a:pt x="2748772" y="82800"/>
                  </a:lnTo>
                  <a:lnTo>
                    <a:pt x="2715828" y="54544"/>
                  </a:lnTo>
                  <a:lnTo>
                    <a:pt x="2678786" y="31554"/>
                  </a:lnTo>
                  <a:lnTo>
                    <a:pt x="2638226" y="14412"/>
                  </a:lnTo>
                  <a:lnTo>
                    <a:pt x="2594733" y="3700"/>
                  </a:lnTo>
                  <a:lnTo>
                    <a:pt x="2548890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42832" y="5163312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549652" y="0"/>
                  </a:moveTo>
                  <a:lnTo>
                    <a:pt x="0" y="0"/>
                  </a:lnTo>
                  <a:lnTo>
                    <a:pt x="0" y="563879"/>
                  </a:lnTo>
                  <a:lnTo>
                    <a:pt x="2549652" y="563879"/>
                  </a:lnTo>
                  <a:lnTo>
                    <a:pt x="2595381" y="560189"/>
                  </a:lnTo>
                  <a:lnTo>
                    <a:pt x="2638763" y="549506"/>
                  </a:lnTo>
                  <a:lnTo>
                    <a:pt x="2679215" y="532411"/>
                  </a:lnTo>
                  <a:lnTo>
                    <a:pt x="2716158" y="509482"/>
                  </a:lnTo>
                  <a:lnTo>
                    <a:pt x="2749010" y="481303"/>
                  </a:lnTo>
                  <a:lnTo>
                    <a:pt x="2777191" y="448451"/>
                  </a:lnTo>
                  <a:lnTo>
                    <a:pt x="2800120" y="411509"/>
                  </a:lnTo>
                  <a:lnTo>
                    <a:pt x="2817217" y="371056"/>
                  </a:lnTo>
                  <a:lnTo>
                    <a:pt x="2827901" y="327672"/>
                  </a:lnTo>
                  <a:lnTo>
                    <a:pt x="2831592" y="281940"/>
                  </a:lnTo>
                  <a:lnTo>
                    <a:pt x="2827901" y="236210"/>
                  </a:lnTo>
                  <a:lnTo>
                    <a:pt x="2817217" y="192828"/>
                  </a:lnTo>
                  <a:lnTo>
                    <a:pt x="2800120" y="152376"/>
                  </a:lnTo>
                  <a:lnTo>
                    <a:pt x="2777191" y="115433"/>
                  </a:lnTo>
                  <a:lnTo>
                    <a:pt x="2749010" y="82581"/>
                  </a:lnTo>
                  <a:lnTo>
                    <a:pt x="2716158" y="54400"/>
                  </a:lnTo>
                  <a:lnTo>
                    <a:pt x="2679215" y="31471"/>
                  </a:lnTo>
                  <a:lnTo>
                    <a:pt x="2638763" y="14374"/>
                  </a:lnTo>
                  <a:lnTo>
                    <a:pt x="2595381" y="3690"/>
                  </a:lnTo>
                  <a:lnTo>
                    <a:pt x="254965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42832" y="4588763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548890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2548890" y="565404"/>
                  </a:lnTo>
                  <a:lnTo>
                    <a:pt x="2594733" y="561702"/>
                  </a:lnTo>
                  <a:lnTo>
                    <a:pt x="2638226" y="550986"/>
                  </a:lnTo>
                  <a:lnTo>
                    <a:pt x="2678786" y="533840"/>
                  </a:lnTo>
                  <a:lnTo>
                    <a:pt x="2715828" y="510844"/>
                  </a:lnTo>
                  <a:lnTo>
                    <a:pt x="2748772" y="482584"/>
                  </a:lnTo>
                  <a:lnTo>
                    <a:pt x="2777032" y="449640"/>
                  </a:lnTo>
                  <a:lnTo>
                    <a:pt x="2800028" y="412598"/>
                  </a:lnTo>
                  <a:lnTo>
                    <a:pt x="2817174" y="372038"/>
                  </a:lnTo>
                  <a:lnTo>
                    <a:pt x="2827890" y="328545"/>
                  </a:lnTo>
                  <a:lnTo>
                    <a:pt x="2831592" y="282702"/>
                  </a:lnTo>
                  <a:lnTo>
                    <a:pt x="2827890" y="236858"/>
                  </a:lnTo>
                  <a:lnTo>
                    <a:pt x="2817174" y="193365"/>
                  </a:lnTo>
                  <a:lnTo>
                    <a:pt x="2800028" y="152805"/>
                  </a:lnTo>
                  <a:lnTo>
                    <a:pt x="2777032" y="115763"/>
                  </a:lnTo>
                  <a:lnTo>
                    <a:pt x="2748772" y="82819"/>
                  </a:lnTo>
                  <a:lnTo>
                    <a:pt x="2715828" y="54559"/>
                  </a:lnTo>
                  <a:lnTo>
                    <a:pt x="2678786" y="31563"/>
                  </a:lnTo>
                  <a:lnTo>
                    <a:pt x="2638226" y="14417"/>
                  </a:lnTo>
                  <a:lnTo>
                    <a:pt x="2594733" y="3701"/>
                  </a:lnTo>
                  <a:lnTo>
                    <a:pt x="2548890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42832" y="4015739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549652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2549652" y="563880"/>
                  </a:lnTo>
                  <a:lnTo>
                    <a:pt x="2595381" y="560189"/>
                  </a:lnTo>
                  <a:lnTo>
                    <a:pt x="2638763" y="549505"/>
                  </a:lnTo>
                  <a:lnTo>
                    <a:pt x="2679215" y="532408"/>
                  </a:lnTo>
                  <a:lnTo>
                    <a:pt x="2716158" y="509479"/>
                  </a:lnTo>
                  <a:lnTo>
                    <a:pt x="2749010" y="481298"/>
                  </a:lnTo>
                  <a:lnTo>
                    <a:pt x="2777191" y="448446"/>
                  </a:lnTo>
                  <a:lnTo>
                    <a:pt x="2800120" y="411503"/>
                  </a:lnTo>
                  <a:lnTo>
                    <a:pt x="2817217" y="371051"/>
                  </a:lnTo>
                  <a:lnTo>
                    <a:pt x="2827901" y="327669"/>
                  </a:lnTo>
                  <a:lnTo>
                    <a:pt x="2831592" y="281940"/>
                  </a:lnTo>
                  <a:lnTo>
                    <a:pt x="2827901" y="236210"/>
                  </a:lnTo>
                  <a:lnTo>
                    <a:pt x="2817217" y="192828"/>
                  </a:lnTo>
                  <a:lnTo>
                    <a:pt x="2800120" y="152376"/>
                  </a:lnTo>
                  <a:lnTo>
                    <a:pt x="2777191" y="115433"/>
                  </a:lnTo>
                  <a:lnTo>
                    <a:pt x="2749010" y="82581"/>
                  </a:lnTo>
                  <a:lnTo>
                    <a:pt x="2716158" y="54400"/>
                  </a:lnTo>
                  <a:lnTo>
                    <a:pt x="2679215" y="31471"/>
                  </a:lnTo>
                  <a:lnTo>
                    <a:pt x="2638763" y="14374"/>
                  </a:lnTo>
                  <a:lnTo>
                    <a:pt x="2595381" y="3690"/>
                  </a:lnTo>
                  <a:lnTo>
                    <a:pt x="254965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42832" y="3441192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548890" y="0"/>
                  </a:moveTo>
                  <a:lnTo>
                    <a:pt x="0" y="0"/>
                  </a:lnTo>
                  <a:lnTo>
                    <a:pt x="0" y="565404"/>
                  </a:lnTo>
                  <a:lnTo>
                    <a:pt x="2548890" y="565404"/>
                  </a:lnTo>
                  <a:lnTo>
                    <a:pt x="2594733" y="561702"/>
                  </a:lnTo>
                  <a:lnTo>
                    <a:pt x="2638226" y="550986"/>
                  </a:lnTo>
                  <a:lnTo>
                    <a:pt x="2678786" y="533840"/>
                  </a:lnTo>
                  <a:lnTo>
                    <a:pt x="2715828" y="510844"/>
                  </a:lnTo>
                  <a:lnTo>
                    <a:pt x="2748772" y="482584"/>
                  </a:lnTo>
                  <a:lnTo>
                    <a:pt x="2777032" y="449640"/>
                  </a:lnTo>
                  <a:lnTo>
                    <a:pt x="2800028" y="412598"/>
                  </a:lnTo>
                  <a:lnTo>
                    <a:pt x="2817174" y="372038"/>
                  </a:lnTo>
                  <a:lnTo>
                    <a:pt x="2827890" y="328545"/>
                  </a:lnTo>
                  <a:lnTo>
                    <a:pt x="2831592" y="282702"/>
                  </a:lnTo>
                  <a:lnTo>
                    <a:pt x="2827890" y="236858"/>
                  </a:lnTo>
                  <a:lnTo>
                    <a:pt x="2817174" y="193365"/>
                  </a:lnTo>
                  <a:lnTo>
                    <a:pt x="2800028" y="152805"/>
                  </a:lnTo>
                  <a:lnTo>
                    <a:pt x="2777032" y="115763"/>
                  </a:lnTo>
                  <a:lnTo>
                    <a:pt x="2748772" y="82819"/>
                  </a:lnTo>
                  <a:lnTo>
                    <a:pt x="2715828" y="54559"/>
                  </a:lnTo>
                  <a:lnTo>
                    <a:pt x="2678786" y="31563"/>
                  </a:lnTo>
                  <a:lnTo>
                    <a:pt x="2638226" y="14417"/>
                  </a:lnTo>
                  <a:lnTo>
                    <a:pt x="2594733" y="3701"/>
                  </a:lnTo>
                  <a:lnTo>
                    <a:pt x="2548890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42832" y="2868167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549652" y="0"/>
                  </a:moveTo>
                  <a:lnTo>
                    <a:pt x="0" y="0"/>
                  </a:lnTo>
                  <a:lnTo>
                    <a:pt x="0" y="563880"/>
                  </a:lnTo>
                  <a:lnTo>
                    <a:pt x="2549652" y="563880"/>
                  </a:lnTo>
                  <a:lnTo>
                    <a:pt x="2595381" y="560189"/>
                  </a:lnTo>
                  <a:lnTo>
                    <a:pt x="2638763" y="549505"/>
                  </a:lnTo>
                  <a:lnTo>
                    <a:pt x="2679215" y="532408"/>
                  </a:lnTo>
                  <a:lnTo>
                    <a:pt x="2716158" y="509479"/>
                  </a:lnTo>
                  <a:lnTo>
                    <a:pt x="2749010" y="481298"/>
                  </a:lnTo>
                  <a:lnTo>
                    <a:pt x="2777191" y="448446"/>
                  </a:lnTo>
                  <a:lnTo>
                    <a:pt x="2800120" y="411503"/>
                  </a:lnTo>
                  <a:lnTo>
                    <a:pt x="2817217" y="371051"/>
                  </a:lnTo>
                  <a:lnTo>
                    <a:pt x="2827901" y="327669"/>
                  </a:lnTo>
                  <a:lnTo>
                    <a:pt x="2831592" y="281940"/>
                  </a:lnTo>
                  <a:lnTo>
                    <a:pt x="2827901" y="236210"/>
                  </a:lnTo>
                  <a:lnTo>
                    <a:pt x="2817217" y="192828"/>
                  </a:lnTo>
                  <a:lnTo>
                    <a:pt x="2800120" y="152376"/>
                  </a:lnTo>
                  <a:lnTo>
                    <a:pt x="2777191" y="115433"/>
                  </a:lnTo>
                  <a:lnTo>
                    <a:pt x="2749010" y="82581"/>
                  </a:lnTo>
                  <a:lnTo>
                    <a:pt x="2716158" y="54400"/>
                  </a:lnTo>
                  <a:lnTo>
                    <a:pt x="2679215" y="31471"/>
                  </a:lnTo>
                  <a:lnTo>
                    <a:pt x="2638763" y="14374"/>
                  </a:lnTo>
                  <a:lnTo>
                    <a:pt x="2595381" y="3690"/>
                  </a:lnTo>
                  <a:lnTo>
                    <a:pt x="254965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42832" y="2293619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548890" y="0"/>
                  </a:moveTo>
                  <a:lnTo>
                    <a:pt x="0" y="0"/>
                  </a:lnTo>
                  <a:lnTo>
                    <a:pt x="0" y="565403"/>
                  </a:lnTo>
                  <a:lnTo>
                    <a:pt x="2548890" y="565403"/>
                  </a:lnTo>
                  <a:lnTo>
                    <a:pt x="2594733" y="561702"/>
                  </a:lnTo>
                  <a:lnTo>
                    <a:pt x="2638226" y="550986"/>
                  </a:lnTo>
                  <a:lnTo>
                    <a:pt x="2678786" y="533840"/>
                  </a:lnTo>
                  <a:lnTo>
                    <a:pt x="2715828" y="510844"/>
                  </a:lnTo>
                  <a:lnTo>
                    <a:pt x="2748772" y="482584"/>
                  </a:lnTo>
                  <a:lnTo>
                    <a:pt x="2777032" y="449640"/>
                  </a:lnTo>
                  <a:lnTo>
                    <a:pt x="2800028" y="412598"/>
                  </a:lnTo>
                  <a:lnTo>
                    <a:pt x="2817174" y="372038"/>
                  </a:lnTo>
                  <a:lnTo>
                    <a:pt x="2827890" y="328545"/>
                  </a:lnTo>
                  <a:lnTo>
                    <a:pt x="2831592" y="282701"/>
                  </a:lnTo>
                  <a:lnTo>
                    <a:pt x="2827890" y="236858"/>
                  </a:lnTo>
                  <a:lnTo>
                    <a:pt x="2817174" y="193365"/>
                  </a:lnTo>
                  <a:lnTo>
                    <a:pt x="2800028" y="152805"/>
                  </a:lnTo>
                  <a:lnTo>
                    <a:pt x="2777032" y="115763"/>
                  </a:lnTo>
                  <a:lnTo>
                    <a:pt x="2748772" y="82819"/>
                  </a:lnTo>
                  <a:lnTo>
                    <a:pt x="2715828" y="54559"/>
                  </a:lnTo>
                  <a:lnTo>
                    <a:pt x="2678786" y="31563"/>
                  </a:lnTo>
                  <a:lnTo>
                    <a:pt x="2638226" y="14417"/>
                  </a:lnTo>
                  <a:lnTo>
                    <a:pt x="2594733" y="3701"/>
                  </a:lnTo>
                  <a:lnTo>
                    <a:pt x="2548890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42832" y="1720595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80">
                  <a:moveTo>
                    <a:pt x="2549652" y="0"/>
                  </a:moveTo>
                  <a:lnTo>
                    <a:pt x="0" y="0"/>
                  </a:lnTo>
                  <a:lnTo>
                    <a:pt x="0" y="563879"/>
                  </a:lnTo>
                  <a:lnTo>
                    <a:pt x="2549652" y="563879"/>
                  </a:lnTo>
                  <a:lnTo>
                    <a:pt x="2595381" y="560189"/>
                  </a:lnTo>
                  <a:lnTo>
                    <a:pt x="2638763" y="549505"/>
                  </a:lnTo>
                  <a:lnTo>
                    <a:pt x="2679215" y="532408"/>
                  </a:lnTo>
                  <a:lnTo>
                    <a:pt x="2716158" y="509479"/>
                  </a:lnTo>
                  <a:lnTo>
                    <a:pt x="2749010" y="481298"/>
                  </a:lnTo>
                  <a:lnTo>
                    <a:pt x="2777191" y="448446"/>
                  </a:lnTo>
                  <a:lnTo>
                    <a:pt x="2800120" y="411503"/>
                  </a:lnTo>
                  <a:lnTo>
                    <a:pt x="2817217" y="371051"/>
                  </a:lnTo>
                  <a:lnTo>
                    <a:pt x="2827901" y="327669"/>
                  </a:lnTo>
                  <a:lnTo>
                    <a:pt x="2831592" y="281939"/>
                  </a:lnTo>
                  <a:lnTo>
                    <a:pt x="2827901" y="236210"/>
                  </a:lnTo>
                  <a:lnTo>
                    <a:pt x="2817217" y="192828"/>
                  </a:lnTo>
                  <a:lnTo>
                    <a:pt x="2800120" y="152376"/>
                  </a:lnTo>
                  <a:lnTo>
                    <a:pt x="2777191" y="115433"/>
                  </a:lnTo>
                  <a:lnTo>
                    <a:pt x="2749010" y="82581"/>
                  </a:lnTo>
                  <a:lnTo>
                    <a:pt x="2716158" y="54400"/>
                  </a:lnTo>
                  <a:lnTo>
                    <a:pt x="2679215" y="31471"/>
                  </a:lnTo>
                  <a:lnTo>
                    <a:pt x="2638763" y="14374"/>
                  </a:lnTo>
                  <a:lnTo>
                    <a:pt x="2595381" y="3690"/>
                  </a:lnTo>
                  <a:lnTo>
                    <a:pt x="2549652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7576" y="5736336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831592" y="0"/>
                  </a:moveTo>
                  <a:lnTo>
                    <a:pt x="282702" y="0"/>
                  </a:lnTo>
                  <a:lnTo>
                    <a:pt x="236845" y="3700"/>
                  </a:lnTo>
                  <a:lnTo>
                    <a:pt x="193345" y="14412"/>
                  </a:lnTo>
                  <a:lnTo>
                    <a:pt x="152783" y="31554"/>
                  </a:lnTo>
                  <a:lnTo>
                    <a:pt x="115741" y="54544"/>
                  </a:lnTo>
                  <a:lnTo>
                    <a:pt x="82800" y="82800"/>
                  </a:lnTo>
                  <a:lnTo>
                    <a:pt x="54544" y="115741"/>
                  </a:lnTo>
                  <a:lnTo>
                    <a:pt x="31554" y="152783"/>
                  </a:lnTo>
                  <a:lnTo>
                    <a:pt x="14412" y="193345"/>
                  </a:lnTo>
                  <a:lnTo>
                    <a:pt x="3700" y="236845"/>
                  </a:lnTo>
                  <a:lnTo>
                    <a:pt x="0" y="282701"/>
                  </a:lnTo>
                  <a:lnTo>
                    <a:pt x="3700" y="328558"/>
                  </a:lnTo>
                  <a:lnTo>
                    <a:pt x="14412" y="372058"/>
                  </a:lnTo>
                  <a:lnTo>
                    <a:pt x="31554" y="412620"/>
                  </a:lnTo>
                  <a:lnTo>
                    <a:pt x="54544" y="449662"/>
                  </a:lnTo>
                  <a:lnTo>
                    <a:pt x="82800" y="482603"/>
                  </a:lnTo>
                  <a:lnTo>
                    <a:pt x="115741" y="510859"/>
                  </a:lnTo>
                  <a:lnTo>
                    <a:pt x="152783" y="533849"/>
                  </a:lnTo>
                  <a:lnTo>
                    <a:pt x="193345" y="550991"/>
                  </a:lnTo>
                  <a:lnTo>
                    <a:pt x="236845" y="561703"/>
                  </a:lnTo>
                  <a:lnTo>
                    <a:pt x="282702" y="565404"/>
                  </a:lnTo>
                  <a:lnTo>
                    <a:pt x="2831592" y="565404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7576" y="5163312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831592" y="0"/>
                  </a:moveTo>
                  <a:lnTo>
                    <a:pt x="281939" y="0"/>
                  </a:lnTo>
                  <a:lnTo>
                    <a:pt x="236207" y="3690"/>
                  </a:lnTo>
                  <a:lnTo>
                    <a:pt x="192823" y="14374"/>
                  </a:lnTo>
                  <a:lnTo>
                    <a:pt x="152370" y="31471"/>
                  </a:lnTo>
                  <a:lnTo>
                    <a:pt x="115428" y="54400"/>
                  </a:lnTo>
                  <a:lnTo>
                    <a:pt x="82576" y="82581"/>
                  </a:lnTo>
                  <a:lnTo>
                    <a:pt x="54397" y="115433"/>
                  </a:lnTo>
                  <a:lnTo>
                    <a:pt x="31468" y="152376"/>
                  </a:lnTo>
                  <a:lnTo>
                    <a:pt x="14373" y="192828"/>
                  </a:lnTo>
                  <a:lnTo>
                    <a:pt x="3690" y="236210"/>
                  </a:lnTo>
                  <a:lnTo>
                    <a:pt x="0" y="281940"/>
                  </a:lnTo>
                  <a:lnTo>
                    <a:pt x="3690" y="327672"/>
                  </a:lnTo>
                  <a:lnTo>
                    <a:pt x="14373" y="371056"/>
                  </a:lnTo>
                  <a:lnTo>
                    <a:pt x="31468" y="411509"/>
                  </a:lnTo>
                  <a:lnTo>
                    <a:pt x="54397" y="448451"/>
                  </a:lnTo>
                  <a:lnTo>
                    <a:pt x="82576" y="481303"/>
                  </a:lnTo>
                  <a:lnTo>
                    <a:pt x="115428" y="509482"/>
                  </a:lnTo>
                  <a:lnTo>
                    <a:pt x="152370" y="532411"/>
                  </a:lnTo>
                  <a:lnTo>
                    <a:pt x="192823" y="549506"/>
                  </a:lnTo>
                  <a:lnTo>
                    <a:pt x="236207" y="560189"/>
                  </a:lnTo>
                  <a:lnTo>
                    <a:pt x="281939" y="563879"/>
                  </a:lnTo>
                  <a:lnTo>
                    <a:pt x="2831592" y="563879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17576" y="4588763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831592" y="0"/>
                  </a:moveTo>
                  <a:lnTo>
                    <a:pt x="282702" y="0"/>
                  </a:lnTo>
                  <a:lnTo>
                    <a:pt x="236845" y="3701"/>
                  </a:lnTo>
                  <a:lnTo>
                    <a:pt x="193345" y="14417"/>
                  </a:lnTo>
                  <a:lnTo>
                    <a:pt x="152783" y="31563"/>
                  </a:lnTo>
                  <a:lnTo>
                    <a:pt x="115741" y="54559"/>
                  </a:lnTo>
                  <a:lnTo>
                    <a:pt x="82800" y="82819"/>
                  </a:lnTo>
                  <a:lnTo>
                    <a:pt x="54544" y="115763"/>
                  </a:lnTo>
                  <a:lnTo>
                    <a:pt x="31554" y="152805"/>
                  </a:lnTo>
                  <a:lnTo>
                    <a:pt x="14412" y="193365"/>
                  </a:lnTo>
                  <a:lnTo>
                    <a:pt x="3700" y="236858"/>
                  </a:lnTo>
                  <a:lnTo>
                    <a:pt x="0" y="282702"/>
                  </a:lnTo>
                  <a:lnTo>
                    <a:pt x="3700" y="328545"/>
                  </a:lnTo>
                  <a:lnTo>
                    <a:pt x="14412" y="372038"/>
                  </a:lnTo>
                  <a:lnTo>
                    <a:pt x="31554" y="412598"/>
                  </a:lnTo>
                  <a:lnTo>
                    <a:pt x="54544" y="449640"/>
                  </a:lnTo>
                  <a:lnTo>
                    <a:pt x="82800" y="482584"/>
                  </a:lnTo>
                  <a:lnTo>
                    <a:pt x="115741" y="510844"/>
                  </a:lnTo>
                  <a:lnTo>
                    <a:pt x="152783" y="533840"/>
                  </a:lnTo>
                  <a:lnTo>
                    <a:pt x="193345" y="550986"/>
                  </a:lnTo>
                  <a:lnTo>
                    <a:pt x="236845" y="561702"/>
                  </a:lnTo>
                  <a:lnTo>
                    <a:pt x="282702" y="565404"/>
                  </a:lnTo>
                  <a:lnTo>
                    <a:pt x="2831592" y="565404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7576" y="4015739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831592" y="0"/>
                  </a:moveTo>
                  <a:lnTo>
                    <a:pt x="281939" y="0"/>
                  </a:lnTo>
                  <a:lnTo>
                    <a:pt x="236207" y="3690"/>
                  </a:lnTo>
                  <a:lnTo>
                    <a:pt x="192823" y="14374"/>
                  </a:lnTo>
                  <a:lnTo>
                    <a:pt x="152370" y="31471"/>
                  </a:lnTo>
                  <a:lnTo>
                    <a:pt x="115428" y="54400"/>
                  </a:lnTo>
                  <a:lnTo>
                    <a:pt x="82576" y="82581"/>
                  </a:lnTo>
                  <a:lnTo>
                    <a:pt x="54397" y="115433"/>
                  </a:lnTo>
                  <a:lnTo>
                    <a:pt x="31468" y="152376"/>
                  </a:lnTo>
                  <a:lnTo>
                    <a:pt x="14373" y="192828"/>
                  </a:lnTo>
                  <a:lnTo>
                    <a:pt x="3690" y="236210"/>
                  </a:lnTo>
                  <a:lnTo>
                    <a:pt x="0" y="281940"/>
                  </a:lnTo>
                  <a:lnTo>
                    <a:pt x="3690" y="327669"/>
                  </a:lnTo>
                  <a:lnTo>
                    <a:pt x="14373" y="371051"/>
                  </a:lnTo>
                  <a:lnTo>
                    <a:pt x="31468" y="411503"/>
                  </a:lnTo>
                  <a:lnTo>
                    <a:pt x="54397" y="448446"/>
                  </a:lnTo>
                  <a:lnTo>
                    <a:pt x="82576" y="481298"/>
                  </a:lnTo>
                  <a:lnTo>
                    <a:pt x="115428" y="509479"/>
                  </a:lnTo>
                  <a:lnTo>
                    <a:pt x="152370" y="532408"/>
                  </a:lnTo>
                  <a:lnTo>
                    <a:pt x="192823" y="549505"/>
                  </a:lnTo>
                  <a:lnTo>
                    <a:pt x="236207" y="560189"/>
                  </a:lnTo>
                  <a:lnTo>
                    <a:pt x="281939" y="563880"/>
                  </a:lnTo>
                  <a:lnTo>
                    <a:pt x="2831592" y="563880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576" y="3441192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831592" y="0"/>
                  </a:moveTo>
                  <a:lnTo>
                    <a:pt x="282702" y="0"/>
                  </a:lnTo>
                  <a:lnTo>
                    <a:pt x="236845" y="3701"/>
                  </a:lnTo>
                  <a:lnTo>
                    <a:pt x="193345" y="14417"/>
                  </a:lnTo>
                  <a:lnTo>
                    <a:pt x="152783" y="31563"/>
                  </a:lnTo>
                  <a:lnTo>
                    <a:pt x="115741" y="54559"/>
                  </a:lnTo>
                  <a:lnTo>
                    <a:pt x="82800" y="82819"/>
                  </a:lnTo>
                  <a:lnTo>
                    <a:pt x="54544" y="115763"/>
                  </a:lnTo>
                  <a:lnTo>
                    <a:pt x="31554" y="152805"/>
                  </a:lnTo>
                  <a:lnTo>
                    <a:pt x="14412" y="193365"/>
                  </a:lnTo>
                  <a:lnTo>
                    <a:pt x="3700" y="236858"/>
                  </a:lnTo>
                  <a:lnTo>
                    <a:pt x="0" y="282702"/>
                  </a:lnTo>
                  <a:lnTo>
                    <a:pt x="3700" y="328545"/>
                  </a:lnTo>
                  <a:lnTo>
                    <a:pt x="14412" y="372038"/>
                  </a:lnTo>
                  <a:lnTo>
                    <a:pt x="31554" y="412598"/>
                  </a:lnTo>
                  <a:lnTo>
                    <a:pt x="54544" y="449640"/>
                  </a:lnTo>
                  <a:lnTo>
                    <a:pt x="82800" y="482584"/>
                  </a:lnTo>
                  <a:lnTo>
                    <a:pt x="115741" y="510844"/>
                  </a:lnTo>
                  <a:lnTo>
                    <a:pt x="152783" y="533840"/>
                  </a:lnTo>
                  <a:lnTo>
                    <a:pt x="193345" y="550986"/>
                  </a:lnTo>
                  <a:lnTo>
                    <a:pt x="236845" y="561702"/>
                  </a:lnTo>
                  <a:lnTo>
                    <a:pt x="282702" y="565404"/>
                  </a:lnTo>
                  <a:lnTo>
                    <a:pt x="2831592" y="565404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7576" y="2868167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79">
                  <a:moveTo>
                    <a:pt x="2831592" y="0"/>
                  </a:moveTo>
                  <a:lnTo>
                    <a:pt x="281939" y="0"/>
                  </a:lnTo>
                  <a:lnTo>
                    <a:pt x="236207" y="3690"/>
                  </a:lnTo>
                  <a:lnTo>
                    <a:pt x="192823" y="14374"/>
                  </a:lnTo>
                  <a:lnTo>
                    <a:pt x="152370" y="31471"/>
                  </a:lnTo>
                  <a:lnTo>
                    <a:pt x="115428" y="54400"/>
                  </a:lnTo>
                  <a:lnTo>
                    <a:pt x="82576" y="82581"/>
                  </a:lnTo>
                  <a:lnTo>
                    <a:pt x="54397" y="115433"/>
                  </a:lnTo>
                  <a:lnTo>
                    <a:pt x="31468" y="152376"/>
                  </a:lnTo>
                  <a:lnTo>
                    <a:pt x="14373" y="192828"/>
                  </a:lnTo>
                  <a:lnTo>
                    <a:pt x="3690" y="236210"/>
                  </a:lnTo>
                  <a:lnTo>
                    <a:pt x="0" y="281940"/>
                  </a:lnTo>
                  <a:lnTo>
                    <a:pt x="3690" y="327669"/>
                  </a:lnTo>
                  <a:lnTo>
                    <a:pt x="14373" y="371051"/>
                  </a:lnTo>
                  <a:lnTo>
                    <a:pt x="31468" y="411503"/>
                  </a:lnTo>
                  <a:lnTo>
                    <a:pt x="54397" y="448446"/>
                  </a:lnTo>
                  <a:lnTo>
                    <a:pt x="82576" y="481298"/>
                  </a:lnTo>
                  <a:lnTo>
                    <a:pt x="115428" y="509479"/>
                  </a:lnTo>
                  <a:lnTo>
                    <a:pt x="152370" y="532408"/>
                  </a:lnTo>
                  <a:lnTo>
                    <a:pt x="192823" y="549505"/>
                  </a:lnTo>
                  <a:lnTo>
                    <a:pt x="236207" y="560189"/>
                  </a:lnTo>
                  <a:lnTo>
                    <a:pt x="281939" y="563880"/>
                  </a:lnTo>
                  <a:lnTo>
                    <a:pt x="2831592" y="563880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F1F1F1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7576" y="2293619"/>
              <a:ext cx="2832100" cy="565785"/>
            </a:xfrm>
            <a:custGeom>
              <a:avLst/>
              <a:gdLst/>
              <a:ahLst/>
              <a:cxnLst/>
              <a:rect l="l" t="t" r="r" b="b"/>
              <a:pathLst>
                <a:path w="2832100" h="565785">
                  <a:moveTo>
                    <a:pt x="2831592" y="0"/>
                  </a:moveTo>
                  <a:lnTo>
                    <a:pt x="282702" y="0"/>
                  </a:lnTo>
                  <a:lnTo>
                    <a:pt x="236845" y="3701"/>
                  </a:lnTo>
                  <a:lnTo>
                    <a:pt x="193345" y="14417"/>
                  </a:lnTo>
                  <a:lnTo>
                    <a:pt x="152783" y="31563"/>
                  </a:lnTo>
                  <a:lnTo>
                    <a:pt x="115741" y="54559"/>
                  </a:lnTo>
                  <a:lnTo>
                    <a:pt x="82800" y="82819"/>
                  </a:lnTo>
                  <a:lnTo>
                    <a:pt x="54544" y="115763"/>
                  </a:lnTo>
                  <a:lnTo>
                    <a:pt x="31554" y="152805"/>
                  </a:lnTo>
                  <a:lnTo>
                    <a:pt x="14412" y="193365"/>
                  </a:lnTo>
                  <a:lnTo>
                    <a:pt x="3700" y="236858"/>
                  </a:lnTo>
                  <a:lnTo>
                    <a:pt x="0" y="282701"/>
                  </a:lnTo>
                  <a:lnTo>
                    <a:pt x="3700" y="328545"/>
                  </a:lnTo>
                  <a:lnTo>
                    <a:pt x="14412" y="372038"/>
                  </a:lnTo>
                  <a:lnTo>
                    <a:pt x="31554" y="412598"/>
                  </a:lnTo>
                  <a:lnTo>
                    <a:pt x="54544" y="449640"/>
                  </a:lnTo>
                  <a:lnTo>
                    <a:pt x="82800" y="482584"/>
                  </a:lnTo>
                  <a:lnTo>
                    <a:pt x="115741" y="510844"/>
                  </a:lnTo>
                  <a:lnTo>
                    <a:pt x="152783" y="533840"/>
                  </a:lnTo>
                  <a:lnTo>
                    <a:pt x="193345" y="550986"/>
                  </a:lnTo>
                  <a:lnTo>
                    <a:pt x="236845" y="561702"/>
                  </a:lnTo>
                  <a:lnTo>
                    <a:pt x="282702" y="565403"/>
                  </a:lnTo>
                  <a:lnTo>
                    <a:pt x="2831592" y="565403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D9D9D9">
                <a:alpha val="5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7576" y="1720595"/>
              <a:ext cx="2832100" cy="563880"/>
            </a:xfrm>
            <a:custGeom>
              <a:avLst/>
              <a:gdLst/>
              <a:ahLst/>
              <a:cxnLst/>
              <a:rect l="l" t="t" r="r" b="b"/>
              <a:pathLst>
                <a:path w="2832100" h="563880">
                  <a:moveTo>
                    <a:pt x="2831592" y="0"/>
                  </a:moveTo>
                  <a:lnTo>
                    <a:pt x="281939" y="0"/>
                  </a:lnTo>
                  <a:lnTo>
                    <a:pt x="236207" y="3690"/>
                  </a:lnTo>
                  <a:lnTo>
                    <a:pt x="192823" y="14374"/>
                  </a:lnTo>
                  <a:lnTo>
                    <a:pt x="152370" y="31471"/>
                  </a:lnTo>
                  <a:lnTo>
                    <a:pt x="115428" y="54400"/>
                  </a:lnTo>
                  <a:lnTo>
                    <a:pt x="82576" y="82581"/>
                  </a:lnTo>
                  <a:lnTo>
                    <a:pt x="54397" y="115433"/>
                  </a:lnTo>
                  <a:lnTo>
                    <a:pt x="31468" y="152376"/>
                  </a:lnTo>
                  <a:lnTo>
                    <a:pt x="14373" y="192828"/>
                  </a:lnTo>
                  <a:lnTo>
                    <a:pt x="3690" y="236210"/>
                  </a:lnTo>
                  <a:lnTo>
                    <a:pt x="0" y="281939"/>
                  </a:lnTo>
                  <a:lnTo>
                    <a:pt x="3690" y="327669"/>
                  </a:lnTo>
                  <a:lnTo>
                    <a:pt x="14373" y="371051"/>
                  </a:lnTo>
                  <a:lnTo>
                    <a:pt x="31468" y="411503"/>
                  </a:lnTo>
                  <a:lnTo>
                    <a:pt x="54397" y="448446"/>
                  </a:lnTo>
                  <a:lnTo>
                    <a:pt x="82576" y="481298"/>
                  </a:lnTo>
                  <a:lnTo>
                    <a:pt x="115428" y="509479"/>
                  </a:lnTo>
                  <a:lnTo>
                    <a:pt x="152370" y="532408"/>
                  </a:lnTo>
                  <a:lnTo>
                    <a:pt x="192823" y="549505"/>
                  </a:lnTo>
                  <a:lnTo>
                    <a:pt x="236207" y="560189"/>
                  </a:lnTo>
                  <a:lnTo>
                    <a:pt x="281939" y="563879"/>
                  </a:lnTo>
                  <a:lnTo>
                    <a:pt x="2831592" y="563879"/>
                  </a:lnTo>
                  <a:lnTo>
                    <a:pt x="2831592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Current</a:t>
            </a:r>
            <a:r>
              <a:rPr spc="-140" dirty="0"/>
              <a:t> </a:t>
            </a:r>
            <a:r>
              <a:rPr spc="114" dirty="0"/>
              <a:t>Prevalence</a:t>
            </a:r>
            <a:r>
              <a:rPr spc="-170" dirty="0"/>
              <a:t> </a:t>
            </a:r>
            <a:r>
              <a:rPr spc="150" dirty="0"/>
              <a:t>Data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1072997" y="1003452"/>
            <a:ext cx="10471150" cy="110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6675" marR="437515" indent="-2594610">
              <a:lnSpc>
                <a:spcPct val="110000"/>
              </a:lnSpc>
              <a:spcBef>
                <a:spcPts val="10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9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prevalence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ME/CFS,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Covid,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Arial"/>
                <a:cs typeface="Arial"/>
              </a:rPr>
              <a:t>Fibromyalgia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city,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approximate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affected</a:t>
            </a:r>
            <a:r>
              <a:rPr sz="16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individuals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35"/>
              </a:spcBef>
            </a:pPr>
            <a:endParaRPr sz="1600">
              <a:latin typeface="Arial"/>
              <a:cs typeface="Arial"/>
            </a:endParaRPr>
          </a:p>
          <a:p>
            <a:pPr marL="577215">
              <a:lnSpc>
                <a:spcPct val="100000"/>
              </a:lnSpc>
              <a:tabLst>
                <a:tab pos="8113395" algn="l"/>
              </a:tabLst>
            </a:pP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	Fibromyalgia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(≈5%</a:t>
            </a:r>
            <a:r>
              <a:rPr sz="14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5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3243198" y="1720595"/>
          <a:ext cx="5678170" cy="4580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9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ME/CFS</a:t>
                      </a:r>
                      <a:r>
                        <a:rPr sz="14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(≈0.4%</a:t>
                      </a:r>
                      <a:r>
                        <a:rPr sz="1400" b="1" spc="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4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pop.)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737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Long</a:t>
                      </a:r>
                      <a:r>
                        <a:rPr sz="14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Covid</a:t>
                      </a:r>
                      <a:r>
                        <a:rPr sz="14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(≈3.2%</a:t>
                      </a:r>
                      <a:r>
                        <a:rPr sz="14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4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pop.)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58750" marB="0"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F73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(≈2,500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0" dirty="0">
                          <a:latin typeface="Arial"/>
                          <a:cs typeface="Arial"/>
                        </a:rPr>
                        <a:t>(≈20,200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(≈2,100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(≈16,700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0" dirty="0">
                          <a:latin typeface="Arial"/>
                          <a:cs typeface="Arial"/>
                        </a:rPr>
                        <a:t>(≈900</a:t>
                      </a:r>
                      <a:r>
                        <a:rPr sz="11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45" dirty="0">
                          <a:latin typeface="Arial"/>
                          <a:cs typeface="Arial"/>
                        </a:rPr>
                        <a:t>(≈7,300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85" dirty="0">
                          <a:latin typeface="Arial"/>
                          <a:cs typeface="Arial"/>
                        </a:rPr>
                        <a:t>(≈600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50" dirty="0">
                          <a:latin typeface="Arial"/>
                          <a:cs typeface="Arial"/>
                        </a:rPr>
                        <a:t>(≈4,700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 (≈190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(≈1,500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 (≈190</a:t>
                      </a:r>
                      <a:r>
                        <a:rPr sz="11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(≈1,500</a:t>
                      </a:r>
                      <a:r>
                        <a:rPr sz="11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1F1F1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~0.4%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65" dirty="0">
                          <a:latin typeface="Arial"/>
                          <a:cs typeface="Arial"/>
                        </a:rPr>
                        <a:t>(≈90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5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~3.2%</a:t>
                      </a:r>
                      <a:r>
                        <a:rPr sz="11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70" dirty="0">
                          <a:latin typeface="Arial"/>
                          <a:cs typeface="Arial"/>
                        </a:rPr>
                        <a:t>(≈700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90" dirty="0">
                          <a:latin typeface="Arial"/>
                          <a:cs typeface="Arial"/>
                        </a:rPr>
                        <a:t>people)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D9D9D9">
                        <a:alpha val="529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3" name="object 23"/>
          <p:cNvSpPr txBox="1"/>
          <p:nvPr/>
        </p:nvSpPr>
        <p:spPr>
          <a:xfrm>
            <a:off x="848360" y="2459228"/>
            <a:ext cx="1968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Glasgow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~632,000)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93495" y="3033140"/>
            <a:ext cx="2077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295D90"/>
                </a:solidFill>
                <a:latin typeface="Arial"/>
                <a:cs typeface="Arial"/>
              </a:rPr>
              <a:t>Edinburgh</a:t>
            </a:r>
            <a:r>
              <a:rPr sz="1200" spc="-3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4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295D90"/>
                </a:solidFill>
                <a:latin typeface="Arial"/>
                <a:cs typeface="Arial"/>
              </a:rPr>
              <a:t>~523,000)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1420" y="3607054"/>
            <a:ext cx="206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0" dirty="0">
                <a:solidFill>
                  <a:srgbClr val="295D90"/>
                </a:solidFill>
                <a:latin typeface="Arial"/>
                <a:cs typeface="Arial"/>
              </a:rPr>
              <a:t>Aberdeen</a:t>
            </a:r>
            <a:r>
              <a:rPr sz="1200" spc="-4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~228,000)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9261" y="4181094"/>
            <a:ext cx="18688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Dundee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5D90"/>
                </a:solidFill>
                <a:latin typeface="Arial"/>
                <a:cs typeface="Arial"/>
              </a:rPr>
              <a:t>~148,000)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3600" y="4755007"/>
            <a:ext cx="1938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295D90"/>
                </a:solidFill>
                <a:latin typeface="Arial"/>
                <a:cs typeface="Arial"/>
              </a:rPr>
              <a:t>Inverness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~47,000)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2400" y="5328920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Perth</a:t>
            </a:r>
            <a:r>
              <a:rPr sz="1200" spc="-6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~47,000)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7392" y="5902248"/>
            <a:ext cx="25101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10" dirty="0">
                <a:solidFill>
                  <a:srgbClr val="295D90"/>
                </a:solidFill>
                <a:latin typeface="Arial"/>
                <a:cs typeface="Arial"/>
              </a:rPr>
              <a:t>Orkney</a:t>
            </a:r>
            <a:r>
              <a:rPr sz="1200" spc="-7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5D90"/>
                </a:solidFill>
                <a:latin typeface="Arial"/>
                <a:cs typeface="Arial"/>
              </a:rPr>
              <a:t>–</a:t>
            </a:r>
            <a:r>
              <a:rPr sz="1200" spc="-3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295D90"/>
                </a:solidFill>
                <a:latin typeface="Arial"/>
                <a:cs typeface="Arial"/>
              </a:rPr>
              <a:t>Kirkwall</a:t>
            </a:r>
            <a:r>
              <a:rPr sz="1200" spc="-7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7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295D90"/>
                </a:solidFill>
                <a:latin typeface="Arial"/>
                <a:cs typeface="Arial"/>
              </a:rPr>
              <a:t>~22,000)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02216" y="2459227"/>
            <a:ext cx="15144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(≈31,600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00692" y="3033141"/>
            <a:ext cx="15525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65" dirty="0">
                <a:latin typeface="Arial"/>
                <a:cs typeface="Arial"/>
              </a:rPr>
              <a:t>(≈26,000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18091" y="3607053"/>
            <a:ext cx="14827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(≈11,400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17202" y="4181094"/>
            <a:ext cx="14535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(≈7,400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18980" y="4755007"/>
            <a:ext cx="1450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(≈2,300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18980" y="5328920"/>
            <a:ext cx="145034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latin typeface="Arial"/>
                <a:cs typeface="Arial"/>
              </a:rPr>
              <a:t>~5%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50" dirty="0">
                <a:latin typeface="Arial"/>
                <a:cs typeface="Arial"/>
              </a:rPr>
              <a:t>(≈2,300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90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44253" y="5902248"/>
            <a:ext cx="139700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30" dirty="0">
                <a:latin typeface="Arial"/>
                <a:cs typeface="Arial"/>
              </a:rPr>
              <a:t>~5%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(≈1,100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95" dirty="0">
                <a:latin typeface="Arial"/>
                <a:cs typeface="Arial"/>
              </a:rPr>
              <a:t>people)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671" y="1781555"/>
            <a:ext cx="5793105" cy="4658995"/>
            <a:chOff x="298671" y="1781555"/>
            <a:chExt cx="5793105" cy="46589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671" y="1789146"/>
              <a:ext cx="3432112" cy="46467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947" y="1836419"/>
              <a:ext cx="3342640" cy="4556760"/>
            </a:xfrm>
            <a:custGeom>
              <a:avLst/>
              <a:gdLst/>
              <a:ahLst/>
              <a:cxnLst/>
              <a:rect l="l" t="t" r="r" b="b"/>
              <a:pathLst>
                <a:path w="3342640" h="4556760">
                  <a:moveTo>
                    <a:pt x="3175762" y="0"/>
                  </a:moveTo>
                  <a:lnTo>
                    <a:pt x="166370" y="0"/>
                  </a:lnTo>
                  <a:lnTo>
                    <a:pt x="122141" y="5947"/>
                  </a:lnTo>
                  <a:lnTo>
                    <a:pt x="82399" y="22728"/>
                  </a:lnTo>
                  <a:lnTo>
                    <a:pt x="48728" y="48752"/>
                  </a:lnTo>
                  <a:lnTo>
                    <a:pt x="22714" y="82427"/>
                  </a:lnTo>
                  <a:lnTo>
                    <a:pt x="5942" y="122164"/>
                  </a:lnTo>
                  <a:lnTo>
                    <a:pt x="0" y="166369"/>
                  </a:lnTo>
                  <a:lnTo>
                    <a:pt x="0" y="4390390"/>
                  </a:lnTo>
                  <a:lnTo>
                    <a:pt x="5942" y="4434618"/>
                  </a:lnTo>
                  <a:lnTo>
                    <a:pt x="22714" y="4474360"/>
                  </a:lnTo>
                  <a:lnTo>
                    <a:pt x="48728" y="4508031"/>
                  </a:lnTo>
                  <a:lnTo>
                    <a:pt x="82399" y="4534045"/>
                  </a:lnTo>
                  <a:lnTo>
                    <a:pt x="122141" y="4550817"/>
                  </a:lnTo>
                  <a:lnTo>
                    <a:pt x="166370" y="4556759"/>
                  </a:lnTo>
                  <a:lnTo>
                    <a:pt x="3175762" y="4556759"/>
                  </a:lnTo>
                  <a:lnTo>
                    <a:pt x="3219967" y="4550817"/>
                  </a:lnTo>
                  <a:lnTo>
                    <a:pt x="3259704" y="4534045"/>
                  </a:lnTo>
                  <a:lnTo>
                    <a:pt x="3293379" y="4508031"/>
                  </a:lnTo>
                  <a:lnTo>
                    <a:pt x="3319403" y="4474360"/>
                  </a:lnTo>
                  <a:lnTo>
                    <a:pt x="3336184" y="4434618"/>
                  </a:lnTo>
                  <a:lnTo>
                    <a:pt x="3342131" y="4390390"/>
                  </a:lnTo>
                  <a:lnTo>
                    <a:pt x="3342131" y="166369"/>
                  </a:lnTo>
                  <a:lnTo>
                    <a:pt x="3336184" y="122164"/>
                  </a:lnTo>
                  <a:lnTo>
                    <a:pt x="3319403" y="82427"/>
                  </a:lnTo>
                  <a:lnTo>
                    <a:pt x="3293379" y="48752"/>
                  </a:lnTo>
                  <a:lnTo>
                    <a:pt x="3259704" y="22728"/>
                  </a:lnTo>
                  <a:lnTo>
                    <a:pt x="3219967" y="5947"/>
                  </a:lnTo>
                  <a:lnTo>
                    <a:pt x="3175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4423" y="2097023"/>
              <a:ext cx="2738755" cy="518159"/>
            </a:xfrm>
            <a:custGeom>
              <a:avLst/>
              <a:gdLst/>
              <a:ahLst/>
              <a:cxnLst/>
              <a:rect l="l" t="t" r="r" b="b"/>
              <a:pathLst>
                <a:path w="2738755" h="518160">
                  <a:moveTo>
                    <a:pt x="2479675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479675" y="518160"/>
                  </a:lnTo>
                  <a:lnTo>
                    <a:pt x="2526218" y="513987"/>
                  </a:lnTo>
                  <a:lnTo>
                    <a:pt x="2570026" y="501956"/>
                  </a:lnTo>
                  <a:lnTo>
                    <a:pt x="2610367" y="482797"/>
                  </a:lnTo>
                  <a:lnTo>
                    <a:pt x="2646509" y="457241"/>
                  </a:lnTo>
                  <a:lnTo>
                    <a:pt x="2677720" y="426019"/>
                  </a:lnTo>
                  <a:lnTo>
                    <a:pt x="2703270" y="389861"/>
                  </a:lnTo>
                  <a:lnTo>
                    <a:pt x="2722425" y="349498"/>
                  </a:lnTo>
                  <a:lnTo>
                    <a:pt x="2734455" y="305661"/>
                  </a:lnTo>
                  <a:lnTo>
                    <a:pt x="2738628" y="259079"/>
                  </a:lnTo>
                  <a:lnTo>
                    <a:pt x="2734455" y="212498"/>
                  </a:lnTo>
                  <a:lnTo>
                    <a:pt x="2722425" y="168661"/>
                  </a:lnTo>
                  <a:lnTo>
                    <a:pt x="2703270" y="128298"/>
                  </a:lnTo>
                  <a:lnTo>
                    <a:pt x="2677720" y="92140"/>
                  </a:lnTo>
                  <a:lnTo>
                    <a:pt x="2646509" y="60918"/>
                  </a:lnTo>
                  <a:lnTo>
                    <a:pt x="2610367" y="35362"/>
                  </a:lnTo>
                  <a:lnTo>
                    <a:pt x="2570026" y="16203"/>
                  </a:lnTo>
                  <a:lnTo>
                    <a:pt x="2526218" y="4172"/>
                  </a:lnTo>
                  <a:lnTo>
                    <a:pt x="2479675" y="0"/>
                  </a:lnTo>
                  <a:close/>
                </a:path>
              </a:pathLst>
            </a:custGeom>
            <a:solidFill>
              <a:srgbClr val="295D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0691" y="1781555"/>
              <a:ext cx="2840735" cy="465886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5932" y="1834895"/>
              <a:ext cx="2738755" cy="4556760"/>
            </a:xfrm>
            <a:custGeom>
              <a:avLst/>
              <a:gdLst/>
              <a:ahLst/>
              <a:cxnLst/>
              <a:rect l="l" t="t" r="r" b="b"/>
              <a:pathLst>
                <a:path w="2738754" h="4556760">
                  <a:moveTo>
                    <a:pt x="2738628" y="0"/>
                  </a:moveTo>
                  <a:lnTo>
                    <a:pt x="0" y="0"/>
                  </a:lnTo>
                  <a:lnTo>
                    <a:pt x="0" y="4352950"/>
                  </a:lnTo>
                  <a:lnTo>
                    <a:pt x="5379" y="4399681"/>
                  </a:lnTo>
                  <a:lnTo>
                    <a:pt x="20705" y="4442580"/>
                  </a:lnTo>
                  <a:lnTo>
                    <a:pt x="44756" y="4480422"/>
                  </a:lnTo>
                  <a:lnTo>
                    <a:pt x="76315" y="4511985"/>
                  </a:lnTo>
                  <a:lnTo>
                    <a:pt x="114161" y="4536044"/>
                  </a:lnTo>
                  <a:lnTo>
                    <a:pt x="157074" y="4551377"/>
                  </a:lnTo>
                  <a:lnTo>
                    <a:pt x="203834" y="4556759"/>
                  </a:lnTo>
                  <a:lnTo>
                    <a:pt x="2534792" y="4556759"/>
                  </a:lnTo>
                  <a:lnTo>
                    <a:pt x="2581553" y="4551377"/>
                  </a:lnTo>
                  <a:lnTo>
                    <a:pt x="2624466" y="4536044"/>
                  </a:lnTo>
                  <a:lnTo>
                    <a:pt x="2662312" y="4511985"/>
                  </a:lnTo>
                  <a:lnTo>
                    <a:pt x="2693871" y="4480422"/>
                  </a:lnTo>
                  <a:lnTo>
                    <a:pt x="2717922" y="4442580"/>
                  </a:lnTo>
                  <a:lnTo>
                    <a:pt x="2733248" y="4399681"/>
                  </a:lnTo>
                  <a:lnTo>
                    <a:pt x="2738628" y="4352950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65932" y="2095499"/>
              <a:ext cx="2738755" cy="516890"/>
            </a:xfrm>
            <a:custGeom>
              <a:avLst/>
              <a:gdLst/>
              <a:ahLst/>
              <a:cxnLst/>
              <a:rect l="l" t="t" r="r" b="b"/>
              <a:pathLst>
                <a:path w="2738754" h="516889">
                  <a:moveTo>
                    <a:pt x="2738628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2738628" y="516636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0023" y="1808949"/>
              <a:ext cx="2840736" cy="1493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65932" y="1834895"/>
              <a:ext cx="2738755" cy="47625"/>
            </a:xfrm>
            <a:custGeom>
              <a:avLst/>
              <a:gdLst/>
              <a:ahLst/>
              <a:cxnLst/>
              <a:rect l="l" t="t" r="r" b="b"/>
              <a:pathLst>
                <a:path w="2738754" h="47625">
                  <a:moveTo>
                    <a:pt x="2738628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738628" y="47244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161532" y="1796784"/>
            <a:ext cx="2842895" cy="4633595"/>
            <a:chOff x="6161532" y="1796784"/>
            <a:chExt cx="2842895" cy="463359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334" y="1796784"/>
              <a:ext cx="2822467" cy="46329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87440" y="1831848"/>
              <a:ext cx="2738755" cy="4558665"/>
            </a:xfrm>
            <a:custGeom>
              <a:avLst/>
              <a:gdLst/>
              <a:ahLst/>
              <a:cxnLst/>
              <a:rect l="l" t="t" r="r" b="b"/>
              <a:pathLst>
                <a:path w="2738754" h="4558665">
                  <a:moveTo>
                    <a:pt x="2738628" y="0"/>
                  </a:moveTo>
                  <a:lnTo>
                    <a:pt x="0" y="0"/>
                  </a:lnTo>
                  <a:lnTo>
                    <a:pt x="0" y="4354474"/>
                  </a:lnTo>
                  <a:lnTo>
                    <a:pt x="5379" y="4401205"/>
                  </a:lnTo>
                  <a:lnTo>
                    <a:pt x="20705" y="4444104"/>
                  </a:lnTo>
                  <a:lnTo>
                    <a:pt x="44756" y="4481946"/>
                  </a:lnTo>
                  <a:lnTo>
                    <a:pt x="76315" y="4513509"/>
                  </a:lnTo>
                  <a:lnTo>
                    <a:pt x="114161" y="4537568"/>
                  </a:lnTo>
                  <a:lnTo>
                    <a:pt x="157074" y="4552901"/>
                  </a:lnTo>
                  <a:lnTo>
                    <a:pt x="203835" y="4558283"/>
                  </a:lnTo>
                  <a:lnTo>
                    <a:pt x="2534792" y="4558283"/>
                  </a:lnTo>
                  <a:lnTo>
                    <a:pt x="2581553" y="4552901"/>
                  </a:lnTo>
                  <a:lnTo>
                    <a:pt x="2624466" y="4537568"/>
                  </a:lnTo>
                  <a:lnTo>
                    <a:pt x="2662312" y="4513509"/>
                  </a:lnTo>
                  <a:lnTo>
                    <a:pt x="2693871" y="4481946"/>
                  </a:lnTo>
                  <a:lnTo>
                    <a:pt x="2717922" y="4444104"/>
                  </a:lnTo>
                  <a:lnTo>
                    <a:pt x="2733248" y="4401205"/>
                  </a:lnTo>
                  <a:lnTo>
                    <a:pt x="2738628" y="4354474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87440" y="2092452"/>
              <a:ext cx="2738755" cy="518159"/>
            </a:xfrm>
            <a:custGeom>
              <a:avLst/>
              <a:gdLst/>
              <a:ahLst/>
              <a:cxnLst/>
              <a:rect l="l" t="t" r="r" b="b"/>
              <a:pathLst>
                <a:path w="2738754" h="518160">
                  <a:moveTo>
                    <a:pt x="2738627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738627" y="518160"/>
                  </a:lnTo>
                  <a:lnTo>
                    <a:pt x="2738627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61532" y="1805940"/>
              <a:ext cx="2840736" cy="15087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87440" y="1831848"/>
              <a:ext cx="2738755" cy="48895"/>
            </a:xfrm>
            <a:custGeom>
              <a:avLst/>
              <a:gdLst/>
              <a:ahLst/>
              <a:cxnLst/>
              <a:rect l="l" t="t" r="r" b="b"/>
              <a:pathLst>
                <a:path w="2738754" h="48894">
                  <a:moveTo>
                    <a:pt x="2738627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2738627" y="48767"/>
                  </a:lnTo>
                  <a:lnTo>
                    <a:pt x="2738627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83040" y="1795259"/>
            <a:ext cx="2840990" cy="4633595"/>
            <a:chOff x="9083040" y="1795259"/>
            <a:chExt cx="2840990" cy="463359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2837" y="1795259"/>
              <a:ext cx="2820953" cy="463297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08948" y="1830323"/>
              <a:ext cx="2737485" cy="4558665"/>
            </a:xfrm>
            <a:custGeom>
              <a:avLst/>
              <a:gdLst/>
              <a:ahLst/>
              <a:cxnLst/>
              <a:rect l="l" t="t" r="r" b="b"/>
              <a:pathLst>
                <a:path w="2737484" h="4558665">
                  <a:moveTo>
                    <a:pt x="2737104" y="0"/>
                  </a:moveTo>
                  <a:lnTo>
                    <a:pt x="0" y="0"/>
                  </a:lnTo>
                  <a:lnTo>
                    <a:pt x="0" y="4354588"/>
                  </a:lnTo>
                  <a:lnTo>
                    <a:pt x="5379" y="4401293"/>
                  </a:lnTo>
                  <a:lnTo>
                    <a:pt x="20702" y="4444168"/>
                  </a:lnTo>
                  <a:lnTo>
                    <a:pt x="44746" y="4481989"/>
                  </a:lnTo>
                  <a:lnTo>
                    <a:pt x="76291" y="4513534"/>
                  </a:lnTo>
                  <a:lnTo>
                    <a:pt x="114114" y="4537579"/>
                  </a:lnTo>
                  <a:lnTo>
                    <a:pt x="156994" y="4552904"/>
                  </a:lnTo>
                  <a:lnTo>
                    <a:pt x="203707" y="4558284"/>
                  </a:lnTo>
                  <a:lnTo>
                    <a:pt x="2533396" y="4558284"/>
                  </a:lnTo>
                  <a:lnTo>
                    <a:pt x="2580109" y="4552904"/>
                  </a:lnTo>
                  <a:lnTo>
                    <a:pt x="2622989" y="4537579"/>
                  </a:lnTo>
                  <a:lnTo>
                    <a:pt x="2660812" y="4513534"/>
                  </a:lnTo>
                  <a:lnTo>
                    <a:pt x="2692357" y="4481989"/>
                  </a:lnTo>
                  <a:lnTo>
                    <a:pt x="2716401" y="4444168"/>
                  </a:lnTo>
                  <a:lnTo>
                    <a:pt x="2731724" y="4401293"/>
                  </a:lnTo>
                  <a:lnTo>
                    <a:pt x="2737104" y="4354588"/>
                  </a:lnTo>
                  <a:lnTo>
                    <a:pt x="27371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08948" y="2090927"/>
              <a:ext cx="2738755" cy="518159"/>
            </a:xfrm>
            <a:custGeom>
              <a:avLst/>
              <a:gdLst/>
              <a:ahLst/>
              <a:cxnLst/>
              <a:rect l="l" t="t" r="r" b="b"/>
              <a:pathLst>
                <a:path w="2738754" h="518160">
                  <a:moveTo>
                    <a:pt x="2738628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738628" y="518160"/>
                  </a:lnTo>
                  <a:lnTo>
                    <a:pt x="2738628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3040" y="1804415"/>
              <a:ext cx="2839211" cy="1508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08948" y="1830323"/>
              <a:ext cx="2737485" cy="48895"/>
            </a:xfrm>
            <a:custGeom>
              <a:avLst/>
              <a:gdLst/>
              <a:ahLst/>
              <a:cxnLst/>
              <a:rect l="l" t="t" r="r" b="b"/>
              <a:pathLst>
                <a:path w="2737484" h="48894">
                  <a:moveTo>
                    <a:pt x="2737104" y="0"/>
                  </a:moveTo>
                  <a:lnTo>
                    <a:pt x="0" y="0"/>
                  </a:lnTo>
                  <a:lnTo>
                    <a:pt x="0" y="48767"/>
                  </a:lnTo>
                  <a:lnTo>
                    <a:pt x="2737104" y="48767"/>
                  </a:lnTo>
                  <a:lnTo>
                    <a:pt x="2737104" y="0"/>
                  </a:lnTo>
                  <a:close/>
                </a:path>
              </a:pathLst>
            </a:custGeom>
            <a:solidFill>
              <a:srgbClr val="6F73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0" y="842772"/>
            <a:ext cx="12192000" cy="772795"/>
          </a:xfrm>
          <a:custGeom>
            <a:avLst/>
            <a:gdLst/>
            <a:ahLst/>
            <a:cxnLst/>
            <a:rect l="l" t="t" r="r" b="b"/>
            <a:pathLst>
              <a:path w="12192000" h="772794">
                <a:moveTo>
                  <a:pt x="12192000" y="0"/>
                </a:moveTo>
                <a:lnTo>
                  <a:pt x="0" y="0"/>
                </a:lnTo>
                <a:lnTo>
                  <a:pt x="0" y="772667"/>
                </a:lnTo>
                <a:lnTo>
                  <a:pt x="12192000" y="772667"/>
                </a:lnTo>
                <a:lnTo>
                  <a:pt x="12192000" y="0"/>
                </a:lnTo>
                <a:close/>
              </a:path>
            </a:pathLst>
          </a:custGeom>
          <a:solidFill>
            <a:srgbClr val="295D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5" dirty="0"/>
              <a:t>Current</a:t>
            </a:r>
            <a:r>
              <a:rPr spc="-140" dirty="0"/>
              <a:t> </a:t>
            </a:r>
            <a:r>
              <a:rPr spc="114" dirty="0"/>
              <a:t>Prevalence</a:t>
            </a:r>
            <a:r>
              <a:rPr spc="-170" dirty="0"/>
              <a:t> </a:t>
            </a:r>
            <a:r>
              <a:rPr spc="150" dirty="0"/>
              <a:t>Data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19176" y="927340"/>
            <a:ext cx="11170285" cy="561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9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16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25" dirty="0">
                <a:solidFill>
                  <a:srgbClr val="FFFFFF"/>
                </a:solidFill>
                <a:latin typeface="Arial"/>
                <a:cs typeface="Arial"/>
              </a:rPr>
              <a:t>Estimated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prevalence</a:t>
            </a:r>
            <a:r>
              <a:rPr sz="1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Arial"/>
                <a:cs typeface="Arial"/>
              </a:rPr>
              <a:t>ME/CFS,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0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0" dirty="0">
                <a:solidFill>
                  <a:srgbClr val="FFFFFF"/>
                </a:solidFill>
                <a:latin typeface="Arial"/>
                <a:cs typeface="Arial"/>
              </a:rPr>
              <a:t>Covid,</a:t>
            </a:r>
            <a:r>
              <a:rPr sz="16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3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05" dirty="0">
                <a:solidFill>
                  <a:srgbClr val="FFFFFF"/>
                </a:solidFill>
                <a:latin typeface="Arial"/>
                <a:cs typeface="Arial"/>
              </a:rPr>
              <a:t>Fibromyalgia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55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95" dirty="0">
                <a:solidFill>
                  <a:srgbClr val="FFFFFF"/>
                </a:solidFill>
                <a:latin typeface="Arial"/>
                <a:cs typeface="Arial"/>
              </a:rPr>
              <a:t>city,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FFFFFF"/>
                </a:solidFill>
                <a:latin typeface="Arial"/>
                <a:cs typeface="Arial"/>
              </a:rPr>
              <a:t>approximate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  <a:p>
            <a:pPr marL="3810" algn="ctr">
              <a:lnSpc>
                <a:spcPct val="100000"/>
              </a:lnSpc>
              <a:spcBef>
                <a:spcPts val="190"/>
              </a:spcBef>
            </a:pPr>
            <a:r>
              <a:rPr sz="1600" spc="170" dirty="0">
                <a:solidFill>
                  <a:srgbClr val="FFFFFF"/>
                </a:solidFill>
                <a:latin typeface="Arial"/>
                <a:cs typeface="Arial"/>
              </a:rPr>
              <a:t>affected</a:t>
            </a:r>
            <a:r>
              <a:rPr sz="16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80" dirty="0">
                <a:solidFill>
                  <a:srgbClr val="FFFFFF"/>
                </a:solidFill>
                <a:latin typeface="Arial"/>
                <a:cs typeface="Arial"/>
              </a:rPr>
              <a:t>individuals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4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114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18919" y="2219960"/>
            <a:ext cx="3892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3940" y="2218182"/>
            <a:ext cx="21018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ME/CFS</a:t>
            </a:r>
            <a:r>
              <a:rPr sz="1400" b="1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(≈0.4%</a:t>
            </a:r>
            <a:r>
              <a:rPr sz="1400" b="1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67653" y="2216657"/>
            <a:ext cx="2378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Covid</a:t>
            </a: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(≈3.2%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92843" y="2214752"/>
            <a:ext cx="23704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" dirty="0">
                <a:solidFill>
                  <a:srgbClr val="FFFFFF"/>
                </a:solidFill>
                <a:latin typeface="Arial"/>
                <a:cs typeface="Arial"/>
              </a:rPr>
              <a:t>Fibromyalgia</a:t>
            </a:r>
            <a:r>
              <a:rPr sz="1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10" dirty="0">
                <a:solidFill>
                  <a:srgbClr val="FFFFFF"/>
                </a:solidFill>
                <a:latin typeface="Arial"/>
                <a:cs typeface="Arial"/>
              </a:rPr>
              <a:t>(≈5%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30" dirty="0">
                <a:solidFill>
                  <a:srgbClr val="FFFFFF"/>
                </a:solidFill>
                <a:latin typeface="Arial"/>
                <a:cs typeface="Arial"/>
              </a:rPr>
              <a:t>pop.)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56444" y="2889884"/>
            <a:ext cx="1642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~5%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(≈31,600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653396" y="3383660"/>
            <a:ext cx="16891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~5%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(≈26,000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73208" y="3877436"/>
            <a:ext cx="1610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~5%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(≈11,400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70160" y="4370908"/>
            <a:ext cx="15798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~5%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(≈7,400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673208" y="4865370"/>
            <a:ext cx="1574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~5%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(≈2,300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73208" y="5359146"/>
            <a:ext cx="1574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~5%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(≈2,300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702165" y="5852566"/>
            <a:ext cx="151765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~5%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(≈1,100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55434" y="2889884"/>
            <a:ext cx="180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60" dirty="0">
                <a:latin typeface="Arial"/>
                <a:cs typeface="Arial"/>
              </a:rPr>
              <a:t>(≈20,200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673722" y="3383660"/>
            <a:ext cx="1766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(≈16,700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08775" y="3877436"/>
            <a:ext cx="1696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0" dirty="0">
                <a:latin typeface="Arial"/>
                <a:cs typeface="Arial"/>
              </a:rPr>
              <a:t>(≈7,300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05727" y="4370908"/>
            <a:ext cx="17018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(≈4,700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2491" y="4865370"/>
            <a:ext cx="166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(≈1,500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40779" y="5359146"/>
            <a:ext cx="166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(≈1,500</a:t>
            </a:r>
            <a:r>
              <a:rPr sz="1200" spc="3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1258" y="5852566"/>
            <a:ext cx="15722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~3.2%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75" dirty="0">
                <a:latin typeface="Arial"/>
                <a:cs typeface="Arial"/>
              </a:rPr>
              <a:t>(≈700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775964" y="2889884"/>
            <a:ext cx="1717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55" dirty="0">
                <a:latin typeface="Arial"/>
                <a:cs typeface="Arial"/>
              </a:rPr>
              <a:t>(≈2,500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91203" y="3383660"/>
            <a:ext cx="16884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(≈2,100</a:t>
            </a:r>
            <a:r>
              <a:rPr sz="1200" spc="4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835400" y="3877436"/>
            <a:ext cx="1598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(≈900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817111" y="4370908"/>
            <a:ext cx="16008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90" dirty="0">
                <a:latin typeface="Arial"/>
                <a:cs typeface="Arial"/>
              </a:rPr>
              <a:t>(≈600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39971" y="4865370"/>
            <a:ext cx="155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(≈190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858259" y="5359146"/>
            <a:ext cx="1554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(≈190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100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68928" y="5852566"/>
            <a:ext cx="149606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~0.4%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70" dirty="0">
                <a:latin typeface="Arial"/>
                <a:cs typeface="Arial"/>
              </a:rPr>
              <a:t>(≈90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105" dirty="0">
                <a:latin typeface="Arial"/>
                <a:cs typeface="Arial"/>
              </a:rPr>
              <a:t>people)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29487" y="2889884"/>
            <a:ext cx="1968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Glasgow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~632,000)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623" y="3383660"/>
            <a:ext cx="2077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90" dirty="0">
                <a:solidFill>
                  <a:srgbClr val="295D90"/>
                </a:solidFill>
                <a:latin typeface="Arial"/>
                <a:cs typeface="Arial"/>
              </a:rPr>
              <a:t>Edinburgh</a:t>
            </a:r>
            <a:r>
              <a:rPr sz="1200" spc="-3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4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295D90"/>
                </a:solidFill>
                <a:latin typeface="Arial"/>
                <a:cs typeface="Arial"/>
              </a:rPr>
              <a:t>~523,000)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2244" y="3877436"/>
            <a:ext cx="2062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20" dirty="0">
                <a:solidFill>
                  <a:srgbClr val="295D90"/>
                </a:solidFill>
                <a:latin typeface="Arial"/>
                <a:cs typeface="Arial"/>
              </a:rPr>
              <a:t>Aberdeen</a:t>
            </a:r>
            <a:r>
              <a:rPr sz="1200" spc="-4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~228,000)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9780" y="4370908"/>
            <a:ext cx="18700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Dundee</a:t>
            </a:r>
            <a:r>
              <a:rPr sz="1200" spc="-6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95D90"/>
                </a:solidFill>
                <a:latin typeface="Arial"/>
                <a:cs typeface="Arial"/>
              </a:rPr>
              <a:t>~148,000)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4727" y="4865370"/>
            <a:ext cx="1938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5" dirty="0">
                <a:solidFill>
                  <a:srgbClr val="295D90"/>
                </a:solidFill>
                <a:latin typeface="Arial"/>
                <a:cs typeface="Arial"/>
              </a:rPr>
              <a:t>Inverness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~47,000)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03224" y="5359146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Perth</a:t>
            </a:r>
            <a:r>
              <a:rPr sz="1200" spc="-6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5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5" dirty="0">
                <a:solidFill>
                  <a:srgbClr val="295D90"/>
                </a:solidFill>
                <a:latin typeface="Arial"/>
                <a:cs typeface="Arial"/>
              </a:rPr>
              <a:t>~47,000)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58216" y="5852566"/>
            <a:ext cx="25101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5" dirty="0">
                <a:solidFill>
                  <a:srgbClr val="295D90"/>
                </a:solidFill>
                <a:latin typeface="Arial"/>
                <a:cs typeface="Arial"/>
              </a:rPr>
              <a:t>Orkney</a:t>
            </a:r>
            <a:r>
              <a:rPr sz="1200" spc="-6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95D90"/>
                </a:solidFill>
                <a:latin typeface="Arial"/>
                <a:cs typeface="Arial"/>
              </a:rPr>
              <a:t>–</a:t>
            </a:r>
            <a:r>
              <a:rPr sz="1200" spc="-30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70" dirty="0">
                <a:solidFill>
                  <a:srgbClr val="295D90"/>
                </a:solidFill>
                <a:latin typeface="Arial"/>
                <a:cs typeface="Arial"/>
              </a:rPr>
              <a:t>Kirkwall</a:t>
            </a:r>
            <a:r>
              <a:rPr sz="1200" spc="-6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100" dirty="0">
                <a:solidFill>
                  <a:srgbClr val="295D90"/>
                </a:solidFill>
                <a:latin typeface="Arial"/>
                <a:cs typeface="Arial"/>
              </a:rPr>
              <a:t>(pop.</a:t>
            </a:r>
            <a:r>
              <a:rPr sz="1200" spc="-65" dirty="0">
                <a:solidFill>
                  <a:srgbClr val="295D90"/>
                </a:solidFill>
                <a:latin typeface="Arial"/>
                <a:cs typeface="Arial"/>
              </a:rPr>
              <a:t> </a:t>
            </a:r>
            <a:r>
              <a:rPr sz="1200" spc="50" dirty="0">
                <a:solidFill>
                  <a:srgbClr val="295D90"/>
                </a:solidFill>
                <a:latin typeface="Arial"/>
                <a:cs typeface="Arial"/>
              </a:rPr>
              <a:t>~22,000)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112" y="3247644"/>
            <a:ext cx="2398649" cy="12191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112" y="4235196"/>
            <a:ext cx="2398649" cy="12192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112" y="3741420"/>
            <a:ext cx="2398649" cy="1219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5112" y="5222747"/>
            <a:ext cx="2398649" cy="12191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112" y="4728971"/>
            <a:ext cx="2398649" cy="12191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5112" y="5715000"/>
            <a:ext cx="2398649" cy="12191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36620" y="3247644"/>
            <a:ext cx="2398649" cy="12191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36620" y="3741420"/>
            <a:ext cx="2398649" cy="12192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36620" y="4728971"/>
            <a:ext cx="2398649" cy="12191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36620" y="4235196"/>
            <a:ext cx="2398649" cy="12192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36620" y="5715000"/>
            <a:ext cx="2398649" cy="12191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36620" y="5222747"/>
            <a:ext cx="2398649" cy="12191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56603" y="3247644"/>
            <a:ext cx="2398649" cy="1219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56603" y="3741420"/>
            <a:ext cx="2398649" cy="12192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56603" y="4235196"/>
            <a:ext cx="2398649" cy="12192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56603" y="5222747"/>
            <a:ext cx="2398649" cy="12191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56603" y="4728971"/>
            <a:ext cx="2398649" cy="12191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56603" y="5715000"/>
            <a:ext cx="2398649" cy="12191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8111" y="3247644"/>
            <a:ext cx="2398649" cy="12191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8111" y="3741420"/>
            <a:ext cx="2398649" cy="12192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78111" y="4235196"/>
            <a:ext cx="2398649" cy="12192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78111" y="4728971"/>
            <a:ext cx="2398649" cy="12191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8111" y="5222747"/>
            <a:ext cx="2398649" cy="12191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78111" y="5715000"/>
            <a:ext cx="2398649" cy="12191"/>
          </a:xfrm>
          <a:prstGeom prst="rect">
            <a:avLst/>
          </a:prstGeom>
        </p:spPr>
      </p:pic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71816" y="12696"/>
            <a:ext cx="4520183" cy="68453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20851" y="1164336"/>
            <a:ext cx="26670" cy="5093970"/>
          </a:xfrm>
          <a:custGeom>
            <a:avLst/>
            <a:gdLst/>
            <a:ahLst/>
            <a:cxnLst/>
            <a:rect l="l" t="t" r="r" b="b"/>
            <a:pathLst>
              <a:path w="26670" h="5093970">
                <a:moveTo>
                  <a:pt x="0" y="0"/>
                </a:moveTo>
                <a:lnTo>
                  <a:pt x="26390" y="5093754"/>
                </a:lnTo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Our</a:t>
            </a:r>
            <a:r>
              <a:rPr spc="-160" dirty="0"/>
              <a:t> </a:t>
            </a:r>
            <a:r>
              <a:rPr spc="70" dirty="0"/>
              <a:t>Visionary</a:t>
            </a:r>
            <a:r>
              <a:rPr spc="-165" dirty="0"/>
              <a:t> </a:t>
            </a:r>
            <a:r>
              <a:rPr spc="-10" dirty="0"/>
              <a:t>Solution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6708" y="948283"/>
            <a:ext cx="5854700" cy="5315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931795">
              <a:lnSpc>
                <a:spcPct val="150000"/>
              </a:lnSpc>
              <a:spcBef>
                <a:spcPts val="100"/>
              </a:spcBef>
            </a:pPr>
            <a:r>
              <a:rPr sz="2000" spc="130" dirty="0">
                <a:latin typeface="Arial"/>
                <a:cs typeface="Arial"/>
              </a:rPr>
              <a:t>Bespoke,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210" dirty="0">
                <a:latin typeface="Arial"/>
                <a:cs typeface="Arial"/>
              </a:rPr>
              <a:t>non-</a:t>
            </a:r>
            <a:r>
              <a:rPr sz="2000" spc="155" dirty="0">
                <a:latin typeface="Arial"/>
                <a:cs typeface="Arial"/>
              </a:rPr>
              <a:t>medical </a:t>
            </a:r>
            <a:r>
              <a:rPr sz="2000" spc="250" dirty="0">
                <a:latin typeface="Arial"/>
                <a:cs typeface="Arial"/>
              </a:rPr>
              <a:t>home-</a:t>
            </a:r>
            <a:r>
              <a:rPr sz="2000" spc="185" dirty="0">
                <a:latin typeface="Arial"/>
                <a:cs typeface="Arial"/>
              </a:rPr>
              <a:t>support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140" dirty="0">
                <a:latin typeface="Arial"/>
                <a:cs typeface="Arial"/>
              </a:rPr>
              <a:t>service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0"/>
              </a:spcBef>
            </a:pPr>
            <a:endParaRPr sz="2000">
              <a:latin typeface="Arial"/>
              <a:cs typeface="Arial"/>
            </a:endParaRPr>
          </a:p>
          <a:p>
            <a:pPr marL="12700" marR="25400">
              <a:lnSpc>
                <a:spcPct val="150000"/>
              </a:lnSpc>
            </a:pPr>
            <a:r>
              <a:rPr sz="2000" spc="114" dirty="0">
                <a:latin typeface="Arial"/>
                <a:cs typeface="Arial"/>
              </a:rPr>
              <a:t>Specialised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85" dirty="0">
                <a:latin typeface="Arial"/>
                <a:cs typeface="Arial"/>
              </a:rPr>
              <a:t>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M.E.,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95" dirty="0">
                <a:latin typeface="Arial"/>
                <a:cs typeface="Arial"/>
              </a:rPr>
              <a:t>Lupus,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14" dirty="0">
                <a:latin typeface="Arial"/>
                <a:cs typeface="Arial"/>
              </a:rPr>
              <a:t>Fibromyalgia,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PTSD </a:t>
            </a:r>
            <a:r>
              <a:rPr sz="2000" spc="265" dirty="0">
                <a:latin typeface="Arial"/>
                <a:cs typeface="Arial"/>
              </a:rPr>
              <a:t>&amp;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related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145" dirty="0">
                <a:latin typeface="Arial"/>
                <a:cs typeface="Arial"/>
              </a:rPr>
              <a:t>conditions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5"/>
              </a:spcBef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sz="2000" spc="175" dirty="0">
                <a:latin typeface="Arial"/>
                <a:cs typeface="Arial"/>
              </a:rPr>
              <a:t>Volunteer-</a:t>
            </a:r>
            <a:r>
              <a:rPr sz="2000" spc="229" dirty="0">
                <a:latin typeface="Arial"/>
                <a:cs typeface="Arial"/>
              </a:rPr>
              <a:t>powered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204" dirty="0">
                <a:latin typeface="Arial"/>
                <a:cs typeface="Arial"/>
              </a:rPr>
              <a:t>model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80" dirty="0">
                <a:latin typeface="Arial"/>
                <a:cs typeface="Arial"/>
              </a:rPr>
              <a:t>reducing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100" dirty="0">
                <a:latin typeface="Arial"/>
                <a:cs typeface="Arial"/>
              </a:rPr>
              <a:t>isolation </a:t>
            </a:r>
            <a:r>
              <a:rPr sz="2000" spc="265" dirty="0">
                <a:latin typeface="Arial"/>
                <a:cs typeface="Arial"/>
              </a:rPr>
              <a:t>&amp;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building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200" dirty="0">
                <a:latin typeface="Arial"/>
                <a:cs typeface="Arial"/>
              </a:rPr>
              <a:t>community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85"/>
              </a:spcBef>
            </a:pPr>
            <a:endParaRPr sz="2000">
              <a:latin typeface="Arial"/>
              <a:cs typeface="Arial"/>
            </a:endParaRPr>
          </a:p>
          <a:p>
            <a:pPr marL="12700" marR="1611630">
              <a:lnSpc>
                <a:spcPct val="150000"/>
              </a:lnSpc>
            </a:pPr>
            <a:r>
              <a:rPr sz="2000" spc="140" dirty="0">
                <a:latin typeface="Arial"/>
                <a:cs typeface="Arial"/>
              </a:rPr>
              <a:t>Hybrid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0" dirty="0">
                <a:latin typeface="Arial"/>
                <a:cs typeface="Arial"/>
              </a:rPr>
              <a:t>paid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195" dirty="0">
                <a:latin typeface="Arial"/>
                <a:cs typeface="Arial"/>
              </a:rPr>
              <a:t>+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204" dirty="0">
                <a:latin typeface="Arial"/>
                <a:cs typeface="Arial"/>
              </a:rPr>
              <a:t>free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130" dirty="0">
                <a:latin typeface="Arial"/>
                <a:cs typeface="Arial"/>
              </a:rPr>
              <a:t>services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170" dirty="0">
                <a:latin typeface="Arial"/>
                <a:cs typeface="Arial"/>
              </a:rPr>
              <a:t>under </a:t>
            </a:r>
            <a:r>
              <a:rPr sz="2000" spc="130" dirty="0">
                <a:latin typeface="Arial"/>
                <a:cs typeface="Arial"/>
              </a:rPr>
              <a:t>social-</a:t>
            </a:r>
            <a:r>
              <a:rPr sz="2000" spc="170" dirty="0">
                <a:latin typeface="Arial"/>
                <a:cs typeface="Arial"/>
              </a:rPr>
              <a:t>enterprise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mission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5572" y="1158239"/>
            <a:ext cx="698500" cy="698500"/>
            <a:chOff x="385572" y="1158239"/>
            <a:chExt cx="698500" cy="698500"/>
          </a:xfrm>
        </p:grpSpPr>
        <p:sp>
          <p:nvSpPr>
            <p:cNvPr id="7" name="object 7"/>
            <p:cNvSpPr/>
            <p:nvPr/>
          </p:nvSpPr>
          <p:spPr>
            <a:xfrm>
              <a:off x="391668" y="116433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50"/>
                  </a:lnTo>
                  <a:lnTo>
                    <a:pt x="209426" y="26949"/>
                  </a:lnTo>
                  <a:lnTo>
                    <a:pt x="169830" y="46820"/>
                  </a:lnTo>
                  <a:lnTo>
                    <a:pt x="133362" y="71454"/>
                  </a:lnTo>
                  <a:lnTo>
                    <a:pt x="100431" y="100441"/>
                  </a:lnTo>
                  <a:lnTo>
                    <a:pt x="71446" y="133373"/>
                  </a:lnTo>
                  <a:lnTo>
                    <a:pt x="46815" y="169841"/>
                  </a:lnTo>
                  <a:lnTo>
                    <a:pt x="26946" y="209436"/>
                  </a:lnTo>
                  <a:lnTo>
                    <a:pt x="12248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3130" y="389424"/>
                  </a:lnTo>
                  <a:lnTo>
                    <a:pt x="12248" y="434048"/>
                  </a:lnTo>
                  <a:lnTo>
                    <a:pt x="26946" y="476363"/>
                  </a:lnTo>
                  <a:lnTo>
                    <a:pt x="46815" y="515958"/>
                  </a:lnTo>
                  <a:lnTo>
                    <a:pt x="71446" y="552426"/>
                  </a:lnTo>
                  <a:lnTo>
                    <a:pt x="100431" y="585358"/>
                  </a:lnTo>
                  <a:lnTo>
                    <a:pt x="133362" y="614345"/>
                  </a:lnTo>
                  <a:lnTo>
                    <a:pt x="169830" y="638979"/>
                  </a:lnTo>
                  <a:lnTo>
                    <a:pt x="209426" y="658850"/>
                  </a:lnTo>
                  <a:lnTo>
                    <a:pt x="251742" y="673549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49"/>
                  </a:lnTo>
                  <a:lnTo>
                    <a:pt x="476373" y="658850"/>
                  </a:lnTo>
                  <a:lnTo>
                    <a:pt x="515969" y="638979"/>
                  </a:lnTo>
                  <a:lnTo>
                    <a:pt x="552437" y="614345"/>
                  </a:lnTo>
                  <a:lnTo>
                    <a:pt x="585368" y="585358"/>
                  </a:lnTo>
                  <a:lnTo>
                    <a:pt x="614353" y="552426"/>
                  </a:lnTo>
                  <a:lnTo>
                    <a:pt x="638984" y="515958"/>
                  </a:lnTo>
                  <a:lnTo>
                    <a:pt x="658853" y="476363"/>
                  </a:lnTo>
                  <a:lnTo>
                    <a:pt x="673551" y="434048"/>
                  </a:lnTo>
                  <a:lnTo>
                    <a:pt x="682669" y="389424"/>
                  </a:lnTo>
                  <a:lnTo>
                    <a:pt x="685800" y="342900"/>
                  </a:lnTo>
                  <a:lnTo>
                    <a:pt x="682669" y="296375"/>
                  </a:lnTo>
                  <a:lnTo>
                    <a:pt x="673551" y="251751"/>
                  </a:lnTo>
                  <a:lnTo>
                    <a:pt x="658853" y="209436"/>
                  </a:lnTo>
                  <a:lnTo>
                    <a:pt x="638984" y="169841"/>
                  </a:lnTo>
                  <a:lnTo>
                    <a:pt x="614353" y="133373"/>
                  </a:lnTo>
                  <a:lnTo>
                    <a:pt x="585368" y="100441"/>
                  </a:lnTo>
                  <a:lnTo>
                    <a:pt x="552437" y="71454"/>
                  </a:lnTo>
                  <a:lnTo>
                    <a:pt x="515969" y="46820"/>
                  </a:lnTo>
                  <a:lnTo>
                    <a:pt x="476373" y="26949"/>
                  </a:lnTo>
                  <a:lnTo>
                    <a:pt x="434057" y="12250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91668" y="1164335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75"/>
                  </a:lnTo>
                  <a:lnTo>
                    <a:pt x="12248" y="251751"/>
                  </a:lnTo>
                  <a:lnTo>
                    <a:pt x="26946" y="209436"/>
                  </a:lnTo>
                  <a:lnTo>
                    <a:pt x="46815" y="169841"/>
                  </a:lnTo>
                  <a:lnTo>
                    <a:pt x="71446" y="133373"/>
                  </a:lnTo>
                  <a:lnTo>
                    <a:pt x="100431" y="100441"/>
                  </a:lnTo>
                  <a:lnTo>
                    <a:pt x="133362" y="71454"/>
                  </a:lnTo>
                  <a:lnTo>
                    <a:pt x="169830" y="46820"/>
                  </a:lnTo>
                  <a:lnTo>
                    <a:pt x="209426" y="26949"/>
                  </a:lnTo>
                  <a:lnTo>
                    <a:pt x="251742" y="12250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50"/>
                  </a:lnTo>
                  <a:lnTo>
                    <a:pt x="476373" y="26949"/>
                  </a:lnTo>
                  <a:lnTo>
                    <a:pt x="515969" y="46820"/>
                  </a:lnTo>
                  <a:lnTo>
                    <a:pt x="552437" y="71454"/>
                  </a:lnTo>
                  <a:lnTo>
                    <a:pt x="585368" y="100441"/>
                  </a:lnTo>
                  <a:lnTo>
                    <a:pt x="614353" y="133373"/>
                  </a:lnTo>
                  <a:lnTo>
                    <a:pt x="638984" y="169841"/>
                  </a:lnTo>
                  <a:lnTo>
                    <a:pt x="658853" y="209436"/>
                  </a:lnTo>
                  <a:lnTo>
                    <a:pt x="673551" y="251751"/>
                  </a:lnTo>
                  <a:lnTo>
                    <a:pt x="682669" y="296375"/>
                  </a:lnTo>
                  <a:lnTo>
                    <a:pt x="685800" y="342900"/>
                  </a:lnTo>
                  <a:lnTo>
                    <a:pt x="682669" y="389424"/>
                  </a:lnTo>
                  <a:lnTo>
                    <a:pt x="673551" y="434048"/>
                  </a:lnTo>
                  <a:lnTo>
                    <a:pt x="658853" y="476363"/>
                  </a:lnTo>
                  <a:lnTo>
                    <a:pt x="638984" y="515958"/>
                  </a:lnTo>
                  <a:lnTo>
                    <a:pt x="614353" y="552426"/>
                  </a:lnTo>
                  <a:lnTo>
                    <a:pt x="585368" y="585358"/>
                  </a:lnTo>
                  <a:lnTo>
                    <a:pt x="552437" y="614345"/>
                  </a:lnTo>
                  <a:lnTo>
                    <a:pt x="515969" y="638979"/>
                  </a:lnTo>
                  <a:lnTo>
                    <a:pt x="476373" y="658850"/>
                  </a:lnTo>
                  <a:lnTo>
                    <a:pt x="434057" y="673549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49"/>
                  </a:lnTo>
                  <a:lnTo>
                    <a:pt x="209426" y="658850"/>
                  </a:lnTo>
                  <a:lnTo>
                    <a:pt x="169830" y="638979"/>
                  </a:lnTo>
                  <a:lnTo>
                    <a:pt x="133362" y="614345"/>
                  </a:lnTo>
                  <a:lnTo>
                    <a:pt x="100431" y="585358"/>
                  </a:lnTo>
                  <a:lnTo>
                    <a:pt x="71446" y="552426"/>
                  </a:lnTo>
                  <a:lnTo>
                    <a:pt x="46815" y="515958"/>
                  </a:lnTo>
                  <a:lnTo>
                    <a:pt x="26946" y="476363"/>
                  </a:lnTo>
                  <a:lnTo>
                    <a:pt x="12248" y="434048"/>
                  </a:lnTo>
                  <a:lnTo>
                    <a:pt x="3130" y="389424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5185" y="1277868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5" h="459105">
                  <a:moveTo>
                    <a:pt x="49690" y="85603"/>
                  </a:moveTo>
                  <a:lnTo>
                    <a:pt x="82310" y="52325"/>
                  </a:lnTo>
                  <a:lnTo>
                    <a:pt x="119764" y="26981"/>
                  </a:lnTo>
                  <a:lnTo>
                    <a:pt x="160750" y="9714"/>
                  </a:lnTo>
                  <a:lnTo>
                    <a:pt x="203968" y="672"/>
                  </a:lnTo>
                  <a:lnTo>
                    <a:pt x="248116" y="0"/>
                  </a:lnTo>
                  <a:lnTo>
                    <a:pt x="291893" y="7843"/>
                  </a:lnTo>
                  <a:lnTo>
                    <a:pt x="334000" y="24349"/>
                  </a:lnTo>
                  <a:lnTo>
                    <a:pt x="373133" y="49662"/>
                  </a:lnTo>
                  <a:lnTo>
                    <a:pt x="406430" y="82277"/>
                  </a:lnTo>
                  <a:lnTo>
                    <a:pt x="431786" y="119724"/>
                  </a:lnTo>
                  <a:lnTo>
                    <a:pt x="449057" y="160705"/>
                  </a:lnTo>
                  <a:lnTo>
                    <a:pt x="458098" y="203919"/>
                  </a:lnTo>
                  <a:lnTo>
                    <a:pt x="458765" y="248068"/>
                  </a:lnTo>
                  <a:lnTo>
                    <a:pt x="450913" y="291853"/>
                  </a:lnTo>
                  <a:lnTo>
                    <a:pt x="434398" y="333974"/>
                  </a:lnTo>
                  <a:lnTo>
                    <a:pt x="409074" y="373131"/>
                  </a:lnTo>
                  <a:lnTo>
                    <a:pt x="376454" y="406408"/>
                  </a:lnTo>
                  <a:lnTo>
                    <a:pt x="339000" y="431753"/>
                  </a:lnTo>
                  <a:lnTo>
                    <a:pt x="298014" y="449020"/>
                  </a:lnTo>
                  <a:lnTo>
                    <a:pt x="254796" y="458062"/>
                  </a:lnTo>
                  <a:lnTo>
                    <a:pt x="210648" y="458734"/>
                  </a:lnTo>
                  <a:lnTo>
                    <a:pt x="166871" y="450891"/>
                  </a:lnTo>
                  <a:lnTo>
                    <a:pt x="124765" y="434385"/>
                  </a:lnTo>
                  <a:lnTo>
                    <a:pt x="85631" y="409072"/>
                  </a:lnTo>
                  <a:lnTo>
                    <a:pt x="52334" y="376452"/>
                  </a:lnTo>
                  <a:lnTo>
                    <a:pt x="26978" y="338992"/>
                  </a:lnTo>
                  <a:lnTo>
                    <a:pt x="9707" y="297996"/>
                  </a:lnTo>
                  <a:lnTo>
                    <a:pt x="666" y="254767"/>
                  </a:lnTo>
                  <a:lnTo>
                    <a:pt x="0" y="210610"/>
                  </a:lnTo>
                  <a:lnTo>
                    <a:pt x="7851" y="166827"/>
                  </a:lnTo>
                  <a:lnTo>
                    <a:pt x="24367" y="124724"/>
                  </a:lnTo>
                  <a:lnTo>
                    <a:pt x="49690" y="85603"/>
                  </a:lnTo>
                  <a:close/>
                </a:path>
              </a:pathLst>
            </a:custGeom>
            <a:ln w="85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456" y="1277873"/>
              <a:ext cx="212090" cy="226060"/>
            </a:xfrm>
            <a:custGeom>
              <a:avLst/>
              <a:gdLst/>
              <a:ahLst/>
              <a:cxnLst/>
              <a:rect l="l" t="t" r="r" b="b"/>
              <a:pathLst>
                <a:path w="212090" h="226059">
                  <a:moveTo>
                    <a:pt x="0" y="225551"/>
                  </a:moveTo>
                  <a:lnTo>
                    <a:pt x="6119" y="176195"/>
                  </a:lnTo>
                  <a:lnTo>
                    <a:pt x="22146" y="130584"/>
                  </a:lnTo>
                  <a:lnTo>
                    <a:pt x="46969" y="89898"/>
                  </a:lnTo>
                  <a:lnTo>
                    <a:pt x="79478" y="55317"/>
                  </a:lnTo>
                  <a:lnTo>
                    <a:pt x="118561" y="28020"/>
                  </a:lnTo>
                  <a:lnTo>
                    <a:pt x="163105" y="9188"/>
                  </a:lnTo>
                  <a:lnTo>
                    <a:pt x="212001" y="0"/>
                  </a:lnTo>
                </a:path>
              </a:pathLst>
            </a:custGeom>
            <a:ln w="85724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128" y="1415795"/>
              <a:ext cx="181356" cy="18287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5572" y="2602992"/>
            <a:ext cx="698500" cy="698500"/>
            <a:chOff x="385572" y="2602992"/>
            <a:chExt cx="698500" cy="698500"/>
          </a:xfrm>
        </p:grpSpPr>
        <p:sp>
          <p:nvSpPr>
            <p:cNvPr id="13" name="object 13"/>
            <p:cNvSpPr/>
            <p:nvPr/>
          </p:nvSpPr>
          <p:spPr>
            <a:xfrm>
              <a:off x="391668" y="2609088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342900" y="0"/>
                  </a:moveTo>
                  <a:lnTo>
                    <a:pt x="296369" y="3130"/>
                  </a:lnTo>
                  <a:lnTo>
                    <a:pt x="251742" y="12250"/>
                  </a:lnTo>
                  <a:lnTo>
                    <a:pt x="209426" y="26949"/>
                  </a:lnTo>
                  <a:lnTo>
                    <a:pt x="169830" y="46820"/>
                  </a:lnTo>
                  <a:lnTo>
                    <a:pt x="133362" y="71454"/>
                  </a:lnTo>
                  <a:lnTo>
                    <a:pt x="100431" y="100441"/>
                  </a:lnTo>
                  <a:lnTo>
                    <a:pt x="71446" y="133373"/>
                  </a:lnTo>
                  <a:lnTo>
                    <a:pt x="46815" y="169841"/>
                  </a:lnTo>
                  <a:lnTo>
                    <a:pt x="26946" y="209436"/>
                  </a:lnTo>
                  <a:lnTo>
                    <a:pt x="12248" y="251751"/>
                  </a:lnTo>
                  <a:lnTo>
                    <a:pt x="3130" y="296375"/>
                  </a:lnTo>
                  <a:lnTo>
                    <a:pt x="0" y="342900"/>
                  </a:lnTo>
                  <a:lnTo>
                    <a:pt x="3130" y="389424"/>
                  </a:lnTo>
                  <a:lnTo>
                    <a:pt x="12248" y="434048"/>
                  </a:lnTo>
                  <a:lnTo>
                    <a:pt x="26946" y="476363"/>
                  </a:lnTo>
                  <a:lnTo>
                    <a:pt x="46815" y="515958"/>
                  </a:lnTo>
                  <a:lnTo>
                    <a:pt x="71446" y="552426"/>
                  </a:lnTo>
                  <a:lnTo>
                    <a:pt x="100431" y="585358"/>
                  </a:lnTo>
                  <a:lnTo>
                    <a:pt x="133362" y="614345"/>
                  </a:lnTo>
                  <a:lnTo>
                    <a:pt x="169830" y="638979"/>
                  </a:lnTo>
                  <a:lnTo>
                    <a:pt x="209426" y="658850"/>
                  </a:lnTo>
                  <a:lnTo>
                    <a:pt x="251742" y="673549"/>
                  </a:lnTo>
                  <a:lnTo>
                    <a:pt x="296369" y="682669"/>
                  </a:lnTo>
                  <a:lnTo>
                    <a:pt x="342900" y="685800"/>
                  </a:lnTo>
                  <a:lnTo>
                    <a:pt x="389430" y="682669"/>
                  </a:lnTo>
                  <a:lnTo>
                    <a:pt x="434057" y="673549"/>
                  </a:lnTo>
                  <a:lnTo>
                    <a:pt x="476373" y="658850"/>
                  </a:lnTo>
                  <a:lnTo>
                    <a:pt x="515969" y="638979"/>
                  </a:lnTo>
                  <a:lnTo>
                    <a:pt x="552437" y="614345"/>
                  </a:lnTo>
                  <a:lnTo>
                    <a:pt x="585368" y="585358"/>
                  </a:lnTo>
                  <a:lnTo>
                    <a:pt x="614353" y="552426"/>
                  </a:lnTo>
                  <a:lnTo>
                    <a:pt x="638984" y="515958"/>
                  </a:lnTo>
                  <a:lnTo>
                    <a:pt x="658853" y="476363"/>
                  </a:lnTo>
                  <a:lnTo>
                    <a:pt x="673551" y="434048"/>
                  </a:lnTo>
                  <a:lnTo>
                    <a:pt x="682669" y="389424"/>
                  </a:lnTo>
                  <a:lnTo>
                    <a:pt x="685800" y="342900"/>
                  </a:lnTo>
                  <a:lnTo>
                    <a:pt x="682669" y="296375"/>
                  </a:lnTo>
                  <a:lnTo>
                    <a:pt x="673551" y="251751"/>
                  </a:lnTo>
                  <a:lnTo>
                    <a:pt x="658853" y="209436"/>
                  </a:lnTo>
                  <a:lnTo>
                    <a:pt x="638984" y="169841"/>
                  </a:lnTo>
                  <a:lnTo>
                    <a:pt x="614353" y="133373"/>
                  </a:lnTo>
                  <a:lnTo>
                    <a:pt x="585368" y="100441"/>
                  </a:lnTo>
                  <a:lnTo>
                    <a:pt x="552437" y="71454"/>
                  </a:lnTo>
                  <a:lnTo>
                    <a:pt x="515969" y="46820"/>
                  </a:lnTo>
                  <a:lnTo>
                    <a:pt x="476373" y="26949"/>
                  </a:lnTo>
                  <a:lnTo>
                    <a:pt x="434057" y="12250"/>
                  </a:lnTo>
                  <a:lnTo>
                    <a:pt x="389430" y="3130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1668" y="2609088"/>
              <a:ext cx="685800" cy="685800"/>
            </a:xfrm>
            <a:custGeom>
              <a:avLst/>
              <a:gdLst/>
              <a:ahLst/>
              <a:cxnLst/>
              <a:rect l="l" t="t" r="r" b="b"/>
              <a:pathLst>
                <a:path w="685800" h="685800">
                  <a:moveTo>
                    <a:pt x="0" y="342900"/>
                  </a:moveTo>
                  <a:lnTo>
                    <a:pt x="3130" y="296375"/>
                  </a:lnTo>
                  <a:lnTo>
                    <a:pt x="12248" y="251751"/>
                  </a:lnTo>
                  <a:lnTo>
                    <a:pt x="26946" y="209436"/>
                  </a:lnTo>
                  <a:lnTo>
                    <a:pt x="46815" y="169841"/>
                  </a:lnTo>
                  <a:lnTo>
                    <a:pt x="71446" y="133373"/>
                  </a:lnTo>
                  <a:lnTo>
                    <a:pt x="100431" y="100441"/>
                  </a:lnTo>
                  <a:lnTo>
                    <a:pt x="133362" y="71454"/>
                  </a:lnTo>
                  <a:lnTo>
                    <a:pt x="169830" y="46820"/>
                  </a:lnTo>
                  <a:lnTo>
                    <a:pt x="209426" y="26949"/>
                  </a:lnTo>
                  <a:lnTo>
                    <a:pt x="251742" y="12250"/>
                  </a:lnTo>
                  <a:lnTo>
                    <a:pt x="296369" y="3130"/>
                  </a:lnTo>
                  <a:lnTo>
                    <a:pt x="342900" y="0"/>
                  </a:lnTo>
                  <a:lnTo>
                    <a:pt x="389430" y="3130"/>
                  </a:lnTo>
                  <a:lnTo>
                    <a:pt x="434057" y="12250"/>
                  </a:lnTo>
                  <a:lnTo>
                    <a:pt x="476373" y="26949"/>
                  </a:lnTo>
                  <a:lnTo>
                    <a:pt x="515969" y="46820"/>
                  </a:lnTo>
                  <a:lnTo>
                    <a:pt x="552437" y="71454"/>
                  </a:lnTo>
                  <a:lnTo>
                    <a:pt x="585368" y="100441"/>
                  </a:lnTo>
                  <a:lnTo>
                    <a:pt x="614353" y="133373"/>
                  </a:lnTo>
                  <a:lnTo>
                    <a:pt x="638984" y="169841"/>
                  </a:lnTo>
                  <a:lnTo>
                    <a:pt x="658853" y="209436"/>
                  </a:lnTo>
                  <a:lnTo>
                    <a:pt x="673551" y="251751"/>
                  </a:lnTo>
                  <a:lnTo>
                    <a:pt x="682669" y="296375"/>
                  </a:lnTo>
                  <a:lnTo>
                    <a:pt x="685800" y="342900"/>
                  </a:lnTo>
                  <a:lnTo>
                    <a:pt x="682669" y="389424"/>
                  </a:lnTo>
                  <a:lnTo>
                    <a:pt x="673551" y="434048"/>
                  </a:lnTo>
                  <a:lnTo>
                    <a:pt x="658853" y="476363"/>
                  </a:lnTo>
                  <a:lnTo>
                    <a:pt x="638984" y="515958"/>
                  </a:lnTo>
                  <a:lnTo>
                    <a:pt x="614353" y="552426"/>
                  </a:lnTo>
                  <a:lnTo>
                    <a:pt x="585368" y="585358"/>
                  </a:lnTo>
                  <a:lnTo>
                    <a:pt x="552437" y="614345"/>
                  </a:lnTo>
                  <a:lnTo>
                    <a:pt x="515969" y="638979"/>
                  </a:lnTo>
                  <a:lnTo>
                    <a:pt x="476373" y="658850"/>
                  </a:lnTo>
                  <a:lnTo>
                    <a:pt x="434057" y="673549"/>
                  </a:lnTo>
                  <a:lnTo>
                    <a:pt x="389430" y="682669"/>
                  </a:lnTo>
                  <a:lnTo>
                    <a:pt x="342900" y="685800"/>
                  </a:lnTo>
                  <a:lnTo>
                    <a:pt x="296369" y="682669"/>
                  </a:lnTo>
                  <a:lnTo>
                    <a:pt x="251742" y="673549"/>
                  </a:lnTo>
                  <a:lnTo>
                    <a:pt x="209426" y="658850"/>
                  </a:lnTo>
                  <a:lnTo>
                    <a:pt x="169830" y="638979"/>
                  </a:lnTo>
                  <a:lnTo>
                    <a:pt x="133362" y="614345"/>
                  </a:lnTo>
                  <a:lnTo>
                    <a:pt x="100431" y="585358"/>
                  </a:lnTo>
                  <a:lnTo>
                    <a:pt x="71446" y="552426"/>
                  </a:lnTo>
                  <a:lnTo>
                    <a:pt x="46815" y="515958"/>
                  </a:lnTo>
                  <a:lnTo>
                    <a:pt x="26946" y="476363"/>
                  </a:lnTo>
                  <a:lnTo>
                    <a:pt x="12248" y="434048"/>
                  </a:lnTo>
                  <a:lnTo>
                    <a:pt x="3130" y="389424"/>
                  </a:lnTo>
                  <a:lnTo>
                    <a:pt x="0" y="342900"/>
                  </a:lnTo>
                  <a:close/>
                </a:path>
              </a:pathLst>
            </a:custGeom>
            <a:ln w="12192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5185" y="2722620"/>
              <a:ext cx="459105" cy="459105"/>
            </a:xfrm>
            <a:custGeom>
              <a:avLst/>
              <a:gdLst/>
              <a:ahLst/>
              <a:cxnLst/>
              <a:rect l="l" t="t" r="r" b="b"/>
              <a:pathLst>
                <a:path w="459105" h="459105">
                  <a:moveTo>
                    <a:pt x="49690" y="85603"/>
                  </a:moveTo>
                  <a:lnTo>
                    <a:pt x="82310" y="52325"/>
                  </a:lnTo>
                  <a:lnTo>
                    <a:pt x="119764" y="26981"/>
                  </a:lnTo>
                  <a:lnTo>
                    <a:pt x="160750" y="9714"/>
                  </a:lnTo>
                  <a:lnTo>
                    <a:pt x="203968" y="672"/>
                  </a:lnTo>
                  <a:lnTo>
                    <a:pt x="248116" y="0"/>
                  </a:lnTo>
                  <a:lnTo>
                    <a:pt x="291893" y="7843"/>
                  </a:lnTo>
                  <a:lnTo>
                    <a:pt x="334000" y="24349"/>
                  </a:lnTo>
                  <a:lnTo>
                    <a:pt x="373133" y="49662"/>
                  </a:lnTo>
                  <a:lnTo>
                    <a:pt x="406430" y="82277"/>
                  </a:lnTo>
                  <a:lnTo>
                    <a:pt x="431786" y="119724"/>
                  </a:lnTo>
                  <a:lnTo>
                    <a:pt x="449057" y="160705"/>
                  </a:lnTo>
                  <a:lnTo>
                    <a:pt x="458098" y="203919"/>
                  </a:lnTo>
                  <a:lnTo>
                    <a:pt x="458765" y="248068"/>
                  </a:lnTo>
                  <a:lnTo>
                    <a:pt x="450913" y="291853"/>
                  </a:lnTo>
                  <a:lnTo>
                    <a:pt x="434398" y="333974"/>
                  </a:lnTo>
                  <a:lnTo>
                    <a:pt x="409074" y="373131"/>
                  </a:lnTo>
                  <a:lnTo>
                    <a:pt x="376454" y="406408"/>
                  </a:lnTo>
                  <a:lnTo>
                    <a:pt x="339000" y="431753"/>
                  </a:lnTo>
                  <a:lnTo>
                    <a:pt x="298014" y="449020"/>
                  </a:lnTo>
                  <a:lnTo>
                    <a:pt x="254796" y="458062"/>
                  </a:lnTo>
                  <a:lnTo>
                    <a:pt x="210648" y="458734"/>
                  </a:lnTo>
                  <a:lnTo>
                    <a:pt x="166871" y="450891"/>
                  </a:lnTo>
                  <a:lnTo>
                    <a:pt x="124765" y="434385"/>
                  </a:lnTo>
                  <a:lnTo>
                    <a:pt x="85631" y="409072"/>
                  </a:lnTo>
                  <a:lnTo>
                    <a:pt x="52334" y="376452"/>
                  </a:lnTo>
                  <a:lnTo>
                    <a:pt x="26978" y="338992"/>
                  </a:lnTo>
                  <a:lnTo>
                    <a:pt x="9707" y="297996"/>
                  </a:lnTo>
                  <a:lnTo>
                    <a:pt x="666" y="254767"/>
                  </a:lnTo>
                  <a:lnTo>
                    <a:pt x="0" y="210610"/>
                  </a:lnTo>
                  <a:lnTo>
                    <a:pt x="7851" y="166827"/>
                  </a:lnTo>
                  <a:lnTo>
                    <a:pt x="24367" y="124724"/>
                  </a:lnTo>
                  <a:lnTo>
                    <a:pt x="49690" y="85603"/>
                  </a:lnTo>
                  <a:close/>
                </a:path>
              </a:pathLst>
            </a:custGeom>
            <a:ln w="85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4456" y="2722753"/>
              <a:ext cx="212090" cy="226060"/>
            </a:xfrm>
            <a:custGeom>
              <a:avLst/>
              <a:gdLst/>
              <a:ahLst/>
              <a:cxnLst/>
              <a:rect l="l" t="t" r="r" b="b"/>
              <a:pathLst>
                <a:path w="212090" h="226060">
                  <a:moveTo>
                    <a:pt x="0" y="225551"/>
                  </a:moveTo>
                  <a:lnTo>
                    <a:pt x="6119" y="176188"/>
                  </a:lnTo>
                  <a:lnTo>
                    <a:pt x="22146" y="130561"/>
                  </a:lnTo>
                  <a:lnTo>
                    <a:pt x="46969" y="89858"/>
                  </a:lnTo>
                  <a:lnTo>
                    <a:pt x="79478" y="55263"/>
                  </a:lnTo>
                  <a:lnTo>
                    <a:pt x="118561" y="27965"/>
                  </a:lnTo>
                  <a:lnTo>
                    <a:pt x="163105" y="9148"/>
                  </a:lnTo>
                  <a:lnTo>
                    <a:pt x="212001" y="0"/>
                  </a:lnTo>
                </a:path>
              </a:pathLst>
            </a:custGeom>
            <a:ln w="85724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8" y="2860548"/>
              <a:ext cx="181356" cy="182879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85572" y="4050791"/>
            <a:ext cx="698500" cy="696595"/>
            <a:chOff x="385572" y="4050791"/>
            <a:chExt cx="698500" cy="696595"/>
          </a:xfrm>
        </p:grpSpPr>
        <p:sp>
          <p:nvSpPr>
            <p:cNvPr id="19" name="object 19"/>
            <p:cNvSpPr/>
            <p:nvPr/>
          </p:nvSpPr>
          <p:spPr>
            <a:xfrm>
              <a:off x="391668" y="4056887"/>
              <a:ext cx="685800" cy="684530"/>
            </a:xfrm>
            <a:custGeom>
              <a:avLst/>
              <a:gdLst/>
              <a:ahLst/>
              <a:cxnLst/>
              <a:rect l="l" t="t" r="r" b="b"/>
              <a:pathLst>
                <a:path w="685800" h="684529">
                  <a:moveTo>
                    <a:pt x="342900" y="0"/>
                  </a:moveTo>
                  <a:lnTo>
                    <a:pt x="296369" y="3122"/>
                  </a:lnTo>
                  <a:lnTo>
                    <a:pt x="251742" y="12220"/>
                  </a:lnTo>
                  <a:lnTo>
                    <a:pt x="209426" y="26884"/>
                  </a:lnTo>
                  <a:lnTo>
                    <a:pt x="169830" y="46707"/>
                  </a:lnTo>
                  <a:lnTo>
                    <a:pt x="133362" y="71283"/>
                  </a:lnTo>
                  <a:lnTo>
                    <a:pt x="100431" y="100203"/>
                  </a:lnTo>
                  <a:lnTo>
                    <a:pt x="71446" y="133059"/>
                  </a:lnTo>
                  <a:lnTo>
                    <a:pt x="46815" y="169446"/>
                  </a:lnTo>
                  <a:lnTo>
                    <a:pt x="26946" y="208954"/>
                  </a:lnTo>
                  <a:lnTo>
                    <a:pt x="12248" y="251177"/>
                  </a:lnTo>
                  <a:lnTo>
                    <a:pt x="3130" y="295708"/>
                  </a:lnTo>
                  <a:lnTo>
                    <a:pt x="0" y="342138"/>
                  </a:lnTo>
                  <a:lnTo>
                    <a:pt x="3130" y="388567"/>
                  </a:lnTo>
                  <a:lnTo>
                    <a:pt x="12248" y="433098"/>
                  </a:lnTo>
                  <a:lnTo>
                    <a:pt x="26946" y="475321"/>
                  </a:lnTo>
                  <a:lnTo>
                    <a:pt x="46815" y="514829"/>
                  </a:lnTo>
                  <a:lnTo>
                    <a:pt x="71446" y="551216"/>
                  </a:lnTo>
                  <a:lnTo>
                    <a:pt x="100431" y="584072"/>
                  </a:lnTo>
                  <a:lnTo>
                    <a:pt x="133362" y="612992"/>
                  </a:lnTo>
                  <a:lnTo>
                    <a:pt x="169830" y="637568"/>
                  </a:lnTo>
                  <a:lnTo>
                    <a:pt x="209426" y="657391"/>
                  </a:lnTo>
                  <a:lnTo>
                    <a:pt x="251742" y="672055"/>
                  </a:lnTo>
                  <a:lnTo>
                    <a:pt x="296369" y="681153"/>
                  </a:lnTo>
                  <a:lnTo>
                    <a:pt x="342900" y="684276"/>
                  </a:lnTo>
                  <a:lnTo>
                    <a:pt x="389430" y="681153"/>
                  </a:lnTo>
                  <a:lnTo>
                    <a:pt x="434057" y="672055"/>
                  </a:lnTo>
                  <a:lnTo>
                    <a:pt x="476373" y="657391"/>
                  </a:lnTo>
                  <a:lnTo>
                    <a:pt x="515969" y="637568"/>
                  </a:lnTo>
                  <a:lnTo>
                    <a:pt x="552437" y="612992"/>
                  </a:lnTo>
                  <a:lnTo>
                    <a:pt x="585368" y="584072"/>
                  </a:lnTo>
                  <a:lnTo>
                    <a:pt x="614353" y="551216"/>
                  </a:lnTo>
                  <a:lnTo>
                    <a:pt x="638984" y="514829"/>
                  </a:lnTo>
                  <a:lnTo>
                    <a:pt x="658853" y="475321"/>
                  </a:lnTo>
                  <a:lnTo>
                    <a:pt x="673551" y="433098"/>
                  </a:lnTo>
                  <a:lnTo>
                    <a:pt x="682669" y="388567"/>
                  </a:lnTo>
                  <a:lnTo>
                    <a:pt x="685800" y="342138"/>
                  </a:lnTo>
                  <a:lnTo>
                    <a:pt x="682669" y="295708"/>
                  </a:lnTo>
                  <a:lnTo>
                    <a:pt x="673551" y="251177"/>
                  </a:lnTo>
                  <a:lnTo>
                    <a:pt x="658853" y="208954"/>
                  </a:lnTo>
                  <a:lnTo>
                    <a:pt x="638984" y="169446"/>
                  </a:lnTo>
                  <a:lnTo>
                    <a:pt x="614353" y="133059"/>
                  </a:lnTo>
                  <a:lnTo>
                    <a:pt x="585368" y="100203"/>
                  </a:lnTo>
                  <a:lnTo>
                    <a:pt x="552437" y="71283"/>
                  </a:lnTo>
                  <a:lnTo>
                    <a:pt x="515969" y="46707"/>
                  </a:lnTo>
                  <a:lnTo>
                    <a:pt x="476373" y="26884"/>
                  </a:lnTo>
                  <a:lnTo>
                    <a:pt x="434057" y="12220"/>
                  </a:lnTo>
                  <a:lnTo>
                    <a:pt x="389430" y="3122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1668" y="4056887"/>
              <a:ext cx="685800" cy="684530"/>
            </a:xfrm>
            <a:custGeom>
              <a:avLst/>
              <a:gdLst/>
              <a:ahLst/>
              <a:cxnLst/>
              <a:rect l="l" t="t" r="r" b="b"/>
              <a:pathLst>
                <a:path w="685800" h="684529">
                  <a:moveTo>
                    <a:pt x="0" y="342138"/>
                  </a:moveTo>
                  <a:lnTo>
                    <a:pt x="3130" y="295708"/>
                  </a:lnTo>
                  <a:lnTo>
                    <a:pt x="12248" y="251177"/>
                  </a:lnTo>
                  <a:lnTo>
                    <a:pt x="26946" y="208954"/>
                  </a:lnTo>
                  <a:lnTo>
                    <a:pt x="46815" y="169446"/>
                  </a:lnTo>
                  <a:lnTo>
                    <a:pt x="71446" y="133059"/>
                  </a:lnTo>
                  <a:lnTo>
                    <a:pt x="100431" y="100203"/>
                  </a:lnTo>
                  <a:lnTo>
                    <a:pt x="133362" y="71283"/>
                  </a:lnTo>
                  <a:lnTo>
                    <a:pt x="169830" y="46707"/>
                  </a:lnTo>
                  <a:lnTo>
                    <a:pt x="209426" y="26884"/>
                  </a:lnTo>
                  <a:lnTo>
                    <a:pt x="251742" y="12220"/>
                  </a:lnTo>
                  <a:lnTo>
                    <a:pt x="296369" y="3122"/>
                  </a:lnTo>
                  <a:lnTo>
                    <a:pt x="342900" y="0"/>
                  </a:lnTo>
                  <a:lnTo>
                    <a:pt x="389430" y="3122"/>
                  </a:lnTo>
                  <a:lnTo>
                    <a:pt x="434057" y="12220"/>
                  </a:lnTo>
                  <a:lnTo>
                    <a:pt x="476373" y="26884"/>
                  </a:lnTo>
                  <a:lnTo>
                    <a:pt x="515969" y="46707"/>
                  </a:lnTo>
                  <a:lnTo>
                    <a:pt x="552437" y="71283"/>
                  </a:lnTo>
                  <a:lnTo>
                    <a:pt x="585368" y="100203"/>
                  </a:lnTo>
                  <a:lnTo>
                    <a:pt x="614353" y="133059"/>
                  </a:lnTo>
                  <a:lnTo>
                    <a:pt x="638984" y="169446"/>
                  </a:lnTo>
                  <a:lnTo>
                    <a:pt x="658853" y="208954"/>
                  </a:lnTo>
                  <a:lnTo>
                    <a:pt x="673551" y="251177"/>
                  </a:lnTo>
                  <a:lnTo>
                    <a:pt x="682669" y="295708"/>
                  </a:lnTo>
                  <a:lnTo>
                    <a:pt x="685800" y="342138"/>
                  </a:lnTo>
                  <a:lnTo>
                    <a:pt x="682669" y="388567"/>
                  </a:lnTo>
                  <a:lnTo>
                    <a:pt x="673551" y="433098"/>
                  </a:lnTo>
                  <a:lnTo>
                    <a:pt x="658853" y="475321"/>
                  </a:lnTo>
                  <a:lnTo>
                    <a:pt x="638984" y="514829"/>
                  </a:lnTo>
                  <a:lnTo>
                    <a:pt x="614353" y="551216"/>
                  </a:lnTo>
                  <a:lnTo>
                    <a:pt x="585368" y="584072"/>
                  </a:lnTo>
                  <a:lnTo>
                    <a:pt x="552437" y="612992"/>
                  </a:lnTo>
                  <a:lnTo>
                    <a:pt x="515969" y="637568"/>
                  </a:lnTo>
                  <a:lnTo>
                    <a:pt x="476373" y="657391"/>
                  </a:lnTo>
                  <a:lnTo>
                    <a:pt x="434057" y="672055"/>
                  </a:lnTo>
                  <a:lnTo>
                    <a:pt x="389430" y="681153"/>
                  </a:lnTo>
                  <a:lnTo>
                    <a:pt x="342900" y="684276"/>
                  </a:lnTo>
                  <a:lnTo>
                    <a:pt x="296369" y="681153"/>
                  </a:lnTo>
                  <a:lnTo>
                    <a:pt x="251742" y="672055"/>
                  </a:lnTo>
                  <a:lnTo>
                    <a:pt x="209426" y="657391"/>
                  </a:lnTo>
                  <a:lnTo>
                    <a:pt x="169830" y="637568"/>
                  </a:lnTo>
                  <a:lnTo>
                    <a:pt x="133362" y="612992"/>
                  </a:lnTo>
                  <a:lnTo>
                    <a:pt x="100431" y="584072"/>
                  </a:lnTo>
                  <a:lnTo>
                    <a:pt x="71446" y="551216"/>
                  </a:lnTo>
                  <a:lnTo>
                    <a:pt x="46815" y="514829"/>
                  </a:lnTo>
                  <a:lnTo>
                    <a:pt x="26946" y="475321"/>
                  </a:lnTo>
                  <a:lnTo>
                    <a:pt x="12248" y="433098"/>
                  </a:lnTo>
                  <a:lnTo>
                    <a:pt x="3130" y="388567"/>
                  </a:lnTo>
                  <a:lnTo>
                    <a:pt x="0" y="342138"/>
                  </a:lnTo>
                  <a:close/>
                </a:path>
              </a:pathLst>
            </a:custGeom>
            <a:ln w="12192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5215" y="4170446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5" h="457200">
                  <a:moveTo>
                    <a:pt x="49888" y="85068"/>
                  </a:moveTo>
                  <a:lnTo>
                    <a:pt x="82564" y="51928"/>
                  </a:lnTo>
                  <a:lnTo>
                    <a:pt x="120060" y="26706"/>
                  </a:lnTo>
                  <a:lnTo>
                    <a:pt x="161075" y="9548"/>
                  </a:lnTo>
                  <a:lnTo>
                    <a:pt x="204307" y="598"/>
                  </a:lnTo>
                  <a:lnTo>
                    <a:pt x="248457" y="0"/>
                  </a:lnTo>
                  <a:lnTo>
                    <a:pt x="292222" y="7898"/>
                  </a:lnTo>
                  <a:lnTo>
                    <a:pt x="334302" y="24438"/>
                  </a:lnTo>
                  <a:lnTo>
                    <a:pt x="373395" y="49762"/>
                  </a:lnTo>
                  <a:lnTo>
                    <a:pt x="406639" y="82318"/>
                  </a:lnTo>
                  <a:lnTo>
                    <a:pt x="431934" y="119682"/>
                  </a:lnTo>
                  <a:lnTo>
                    <a:pt x="449138" y="160555"/>
                  </a:lnTo>
                  <a:lnTo>
                    <a:pt x="458109" y="203639"/>
                  </a:lnTo>
                  <a:lnTo>
                    <a:pt x="458704" y="247633"/>
                  </a:lnTo>
                  <a:lnTo>
                    <a:pt x="450782" y="291239"/>
                  </a:lnTo>
                  <a:lnTo>
                    <a:pt x="434200" y="333157"/>
                  </a:lnTo>
                  <a:lnTo>
                    <a:pt x="408816" y="372088"/>
                  </a:lnTo>
                  <a:lnTo>
                    <a:pt x="376140" y="405229"/>
                  </a:lnTo>
                  <a:lnTo>
                    <a:pt x="338644" y="430451"/>
                  </a:lnTo>
                  <a:lnTo>
                    <a:pt x="297629" y="447609"/>
                  </a:lnTo>
                  <a:lnTo>
                    <a:pt x="254396" y="456559"/>
                  </a:lnTo>
                  <a:lnTo>
                    <a:pt x="210247" y="457157"/>
                  </a:lnTo>
                  <a:lnTo>
                    <a:pt x="166482" y="449259"/>
                  </a:lnTo>
                  <a:lnTo>
                    <a:pt x="124402" y="432719"/>
                  </a:lnTo>
                  <a:lnTo>
                    <a:pt x="85308" y="407394"/>
                  </a:lnTo>
                  <a:lnTo>
                    <a:pt x="52064" y="374839"/>
                  </a:lnTo>
                  <a:lnTo>
                    <a:pt x="26769" y="337475"/>
                  </a:lnTo>
                  <a:lnTo>
                    <a:pt x="9565" y="296602"/>
                  </a:lnTo>
                  <a:lnTo>
                    <a:pt x="595" y="253518"/>
                  </a:lnTo>
                  <a:lnTo>
                    <a:pt x="0" y="209524"/>
                  </a:lnTo>
                  <a:lnTo>
                    <a:pt x="7922" y="165918"/>
                  </a:lnTo>
                  <a:lnTo>
                    <a:pt x="24504" y="124000"/>
                  </a:lnTo>
                  <a:lnTo>
                    <a:pt x="49888" y="85068"/>
                  </a:lnTo>
                  <a:close/>
                </a:path>
              </a:pathLst>
            </a:custGeom>
            <a:ln w="85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4456" y="4169917"/>
              <a:ext cx="212090" cy="226060"/>
            </a:xfrm>
            <a:custGeom>
              <a:avLst/>
              <a:gdLst/>
              <a:ahLst/>
              <a:cxnLst/>
              <a:rect l="l" t="t" r="r" b="b"/>
              <a:pathLst>
                <a:path w="212090" h="226060">
                  <a:moveTo>
                    <a:pt x="0" y="225678"/>
                  </a:moveTo>
                  <a:lnTo>
                    <a:pt x="6119" y="176315"/>
                  </a:lnTo>
                  <a:lnTo>
                    <a:pt x="22146" y="130685"/>
                  </a:lnTo>
                  <a:lnTo>
                    <a:pt x="46969" y="89975"/>
                  </a:lnTo>
                  <a:lnTo>
                    <a:pt x="79478" y="55367"/>
                  </a:lnTo>
                  <a:lnTo>
                    <a:pt x="118561" y="28045"/>
                  </a:lnTo>
                  <a:lnTo>
                    <a:pt x="163105" y="9195"/>
                  </a:lnTo>
                  <a:lnTo>
                    <a:pt x="212001" y="0"/>
                  </a:lnTo>
                </a:path>
              </a:pathLst>
            </a:custGeom>
            <a:ln w="85725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128" y="4308347"/>
              <a:ext cx="181356" cy="181356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85572" y="5567171"/>
            <a:ext cx="698500" cy="696595"/>
            <a:chOff x="385572" y="5567171"/>
            <a:chExt cx="698500" cy="696595"/>
          </a:xfrm>
        </p:grpSpPr>
        <p:sp>
          <p:nvSpPr>
            <p:cNvPr id="25" name="object 25"/>
            <p:cNvSpPr/>
            <p:nvPr/>
          </p:nvSpPr>
          <p:spPr>
            <a:xfrm>
              <a:off x="391668" y="5573267"/>
              <a:ext cx="685800" cy="684530"/>
            </a:xfrm>
            <a:custGeom>
              <a:avLst/>
              <a:gdLst/>
              <a:ahLst/>
              <a:cxnLst/>
              <a:rect l="l" t="t" r="r" b="b"/>
              <a:pathLst>
                <a:path w="685800" h="684529">
                  <a:moveTo>
                    <a:pt x="342900" y="0"/>
                  </a:moveTo>
                  <a:lnTo>
                    <a:pt x="296369" y="3123"/>
                  </a:lnTo>
                  <a:lnTo>
                    <a:pt x="251742" y="12221"/>
                  </a:lnTo>
                  <a:lnTo>
                    <a:pt x="209426" y="26886"/>
                  </a:lnTo>
                  <a:lnTo>
                    <a:pt x="169830" y="46710"/>
                  </a:lnTo>
                  <a:lnTo>
                    <a:pt x="133362" y="71287"/>
                  </a:lnTo>
                  <a:lnTo>
                    <a:pt x="100431" y="100207"/>
                  </a:lnTo>
                  <a:lnTo>
                    <a:pt x="71446" y="133065"/>
                  </a:lnTo>
                  <a:lnTo>
                    <a:pt x="46815" y="169451"/>
                  </a:lnTo>
                  <a:lnTo>
                    <a:pt x="26946" y="208960"/>
                  </a:lnTo>
                  <a:lnTo>
                    <a:pt x="12248" y="251182"/>
                  </a:lnTo>
                  <a:lnTo>
                    <a:pt x="3130" y="295710"/>
                  </a:lnTo>
                  <a:lnTo>
                    <a:pt x="0" y="342137"/>
                  </a:lnTo>
                  <a:lnTo>
                    <a:pt x="3130" y="388565"/>
                  </a:lnTo>
                  <a:lnTo>
                    <a:pt x="12248" y="433093"/>
                  </a:lnTo>
                  <a:lnTo>
                    <a:pt x="26946" y="475315"/>
                  </a:lnTo>
                  <a:lnTo>
                    <a:pt x="46815" y="514824"/>
                  </a:lnTo>
                  <a:lnTo>
                    <a:pt x="71446" y="551210"/>
                  </a:lnTo>
                  <a:lnTo>
                    <a:pt x="100431" y="584068"/>
                  </a:lnTo>
                  <a:lnTo>
                    <a:pt x="133362" y="612988"/>
                  </a:lnTo>
                  <a:lnTo>
                    <a:pt x="169830" y="637565"/>
                  </a:lnTo>
                  <a:lnTo>
                    <a:pt x="209426" y="657389"/>
                  </a:lnTo>
                  <a:lnTo>
                    <a:pt x="251742" y="672054"/>
                  </a:lnTo>
                  <a:lnTo>
                    <a:pt x="296369" y="681152"/>
                  </a:lnTo>
                  <a:lnTo>
                    <a:pt x="342900" y="684275"/>
                  </a:lnTo>
                  <a:lnTo>
                    <a:pt x="389430" y="681152"/>
                  </a:lnTo>
                  <a:lnTo>
                    <a:pt x="434057" y="672054"/>
                  </a:lnTo>
                  <a:lnTo>
                    <a:pt x="476373" y="657389"/>
                  </a:lnTo>
                  <a:lnTo>
                    <a:pt x="515969" y="637565"/>
                  </a:lnTo>
                  <a:lnTo>
                    <a:pt x="552437" y="612988"/>
                  </a:lnTo>
                  <a:lnTo>
                    <a:pt x="585368" y="584068"/>
                  </a:lnTo>
                  <a:lnTo>
                    <a:pt x="614353" y="551210"/>
                  </a:lnTo>
                  <a:lnTo>
                    <a:pt x="638984" y="514824"/>
                  </a:lnTo>
                  <a:lnTo>
                    <a:pt x="658853" y="475315"/>
                  </a:lnTo>
                  <a:lnTo>
                    <a:pt x="673551" y="433093"/>
                  </a:lnTo>
                  <a:lnTo>
                    <a:pt x="682669" y="388565"/>
                  </a:lnTo>
                  <a:lnTo>
                    <a:pt x="685800" y="342137"/>
                  </a:lnTo>
                  <a:lnTo>
                    <a:pt x="682669" y="295710"/>
                  </a:lnTo>
                  <a:lnTo>
                    <a:pt x="673551" y="251182"/>
                  </a:lnTo>
                  <a:lnTo>
                    <a:pt x="658853" y="208960"/>
                  </a:lnTo>
                  <a:lnTo>
                    <a:pt x="638984" y="169451"/>
                  </a:lnTo>
                  <a:lnTo>
                    <a:pt x="614353" y="133065"/>
                  </a:lnTo>
                  <a:lnTo>
                    <a:pt x="585368" y="100207"/>
                  </a:lnTo>
                  <a:lnTo>
                    <a:pt x="552437" y="71287"/>
                  </a:lnTo>
                  <a:lnTo>
                    <a:pt x="515969" y="46710"/>
                  </a:lnTo>
                  <a:lnTo>
                    <a:pt x="476373" y="26886"/>
                  </a:lnTo>
                  <a:lnTo>
                    <a:pt x="434057" y="12221"/>
                  </a:lnTo>
                  <a:lnTo>
                    <a:pt x="389430" y="3123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1668" y="5573267"/>
              <a:ext cx="685800" cy="684530"/>
            </a:xfrm>
            <a:custGeom>
              <a:avLst/>
              <a:gdLst/>
              <a:ahLst/>
              <a:cxnLst/>
              <a:rect l="l" t="t" r="r" b="b"/>
              <a:pathLst>
                <a:path w="685800" h="684529">
                  <a:moveTo>
                    <a:pt x="0" y="342137"/>
                  </a:moveTo>
                  <a:lnTo>
                    <a:pt x="3130" y="295710"/>
                  </a:lnTo>
                  <a:lnTo>
                    <a:pt x="12248" y="251182"/>
                  </a:lnTo>
                  <a:lnTo>
                    <a:pt x="26946" y="208960"/>
                  </a:lnTo>
                  <a:lnTo>
                    <a:pt x="46815" y="169451"/>
                  </a:lnTo>
                  <a:lnTo>
                    <a:pt x="71446" y="133065"/>
                  </a:lnTo>
                  <a:lnTo>
                    <a:pt x="100431" y="100207"/>
                  </a:lnTo>
                  <a:lnTo>
                    <a:pt x="133362" y="71287"/>
                  </a:lnTo>
                  <a:lnTo>
                    <a:pt x="169830" y="46710"/>
                  </a:lnTo>
                  <a:lnTo>
                    <a:pt x="209426" y="26886"/>
                  </a:lnTo>
                  <a:lnTo>
                    <a:pt x="251742" y="12221"/>
                  </a:lnTo>
                  <a:lnTo>
                    <a:pt x="296369" y="3123"/>
                  </a:lnTo>
                  <a:lnTo>
                    <a:pt x="342900" y="0"/>
                  </a:lnTo>
                  <a:lnTo>
                    <a:pt x="389430" y="3123"/>
                  </a:lnTo>
                  <a:lnTo>
                    <a:pt x="434057" y="12221"/>
                  </a:lnTo>
                  <a:lnTo>
                    <a:pt x="476373" y="26886"/>
                  </a:lnTo>
                  <a:lnTo>
                    <a:pt x="515969" y="46710"/>
                  </a:lnTo>
                  <a:lnTo>
                    <a:pt x="552437" y="71287"/>
                  </a:lnTo>
                  <a:lnTo>
                    <a:pt x="585368" y="100207"/>
                  </a:lnTo>
                  <a:lnTo>
                    <a:pt x="614353" y="133065"/>
                  </a:lnTo>
                  <a:lnTo>
                    <a:pt x="638984" y="169451"/>
                  </a:lnTo>
                  <a:lnTo>
                    <a:pt x="658853" y="208960"/>
                  </a:lnTo>
                  <a:lnTo>
                    <a:pt x="673551" y="251182"/>
                  </a:lnTo>
                  <a:lnTo>
                    <a:pt x="682669" y="295710"/>
                  </a:lnTo>
                  <a:lnTo>
                    <a:pt x="685800" y="342137"/>
                  </a:lnTo>
                  <a:lnTo>
                    <a:pt x="682669" y="388565"/>
                  </a:lnTo>
                  <a:lnTo>
                    <a:pt x="673551" y="433093"/>
                  </a:lnTo>
                  <a:lnTo>
                    <a:pt x="658853" y="475315"/>
                  </a:lnTo>
                  <a:lnTo>
                    <a:pt x="638984" y="514824"/>
                  </a:lnTo>
                  <a:lnTo>
                    <a:pt x="614353" y="551210"/>
                  </a:lnTo>
                  <a:lnTo>
                    <a:pt x="585368" y="584068"/>
                  </a:lnTo>
                  <a:lnTo>
                    <a:pt x="552437" y="612988"/>
                  </a:lnTo>
                  <a:lnTo>
                    <a:pt x="515969" y="637565"/>
                  </a:lnTo>
                  <a:lnTo>
                    <a:pt x="476373" y="657389"/>
                  </a:lnTo>
                  <a:lnTo>
                    <a:pt x="434057" y="672054"/>
                  </a:lnTo>
                  <a:lnTo>
                    <a:pt x="389430" y="681152"/>
                  </a:lnTo>
                  <a:lnTo>
                    <a:pt x="342900" y="684275"/>
                  </a:lnTo>
                  <a:lnTo>
                    <a:pt x="296369" y="681152"/>
                  </a:lnTo>
                  <a:lnTo>
                    <a:pt x="251742" y="672054"/>
                  </a:lnTo>
                  <a:lnTo>
                    <a:pt x="209426" y="657389"/>
                  </a:lnTo>
                  <a:lnTo>
                    <a:pt x="169830" y="637565"/>
                  </a:lnTo>
                  <a:lnTo>
                    <a:pt x="133362" y="612988"/>
                  </a:lnTo>
                  <a:lnTo>
                    <a:pt x="100431" y="584068"/>
                  </a:lnTo>
                  <a:lnTo>
                    <a:pt x="71446" y="551210"/>
                  </a:lnTo>
                  <a:lnTo>
                    <a:pt x="46815" y="514824"/>
                  </a:lnTo>
                  <a:lnTo>
                    <a:pt x="26946" y="475315"/>
                  </a:lnTo>
                  <a:lnTo>
                    <a:pt x="12248" y="433093"/>
                  </a:lnTo>
                  <a:lnTo>
                    <a:pt x="3130" y="388565"/>
                  </a:lnTo>
                  <a:lnTo>
                    <a:pt x="0" y="342137"/>
                  </a:lnTo>
                  <a:close/>
                </a:path>
              </a:pathLst>
            </a:custGeom>
            <a:ln w="12192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5215" y="5686812"/>
              <a:ext cx="459105" cy="457200"/>
            </a:xfrm>
            <a:custGeom>
              <a:avLst/>
              <a:gdLst/>
              <a:ahLst/>
              <a:cxnLst/>
              <a:rect l="l" t="t" r="r" b="b"/>
              <a:pathLst>
                <a:path w="459105" h="457200">
                  <a:moveTo>
                    <a:pt x="49888" y="85020"/>
                  </a:moveTo>
                  <a:lnTo>
                    <a:pt x="82564" y="51890"/>
                  </a:lnTo>
                  <a:lnTo>
                    <a:pt x="120060" y="26681"/>
                  </a:lnTo>
                  <a:lnTo>
                    <a:pt x="161075" y="9534"/>
                  </a:lnTo>
                  <a:lnTo>
                    <a:pt x="204307" y="593"/>
                  </a:lnTo>
                  <a:lnTo>
                    <a:pt x="248457" y="0"/>
                  </a:lnTo>
                  <a:lnTo>
                    <a:pt x="292222" y="7896"/>
                  </a:lnTo>
                  <a:lnTo>
                    <a:pt x="334302" y="24424"/>
                  </a:lnTo>
                  <a:lnTo>
                    <a:pt x="373395" y="49726"/>
                  </a:lnTo>
                  <a:lnTo>
                    <a:pt x="406639" y="82293"/>
                  </a:lnTo>
                  <a:lnTo>
                    <a:pt x="431934" y="119664"/>
                  </a:lnTo>
                  <a:lnTo>
                    <a:pt x="449138" y="160542"/>
                  </a:lnTo>
                  <a:lnTo>
                    <a:pt x="458109" y="203631"/>
                  </a:lnTo>
                  <a:lnTo>
                    <a:pt x="458704" y="247635"/>
                  </a:lnTo>
                  <a:lnTo>
                    <a:pt x="450782" y="291256"/>
                  </a:lnTo>
                  <a:lnTo>
                    <a:pt x="434200" y="333199"/>
                  </a:lnTo>
                  <a:lnTo>
                    <a:pt x="408816" y="372167"/>
                  </a:lnTo>
                  <a:lnTo>
                    <a:pt x="376140" y="405296"/>
                  </a:lnTo>
                  <a:lnTo>
                    <a:pt x="338644" y="430506"/>
                  </a:lnTo>
                  <a:lnTo>
                    <a:pt x="297629" y="447652"/>
                  </a:lnTo>
                  <a:lnTo>
                    <a:pt x="254396" y="456593"/>
                  </a:lnTo>
                  <a:lnTo>
                    <a:pt x="210247" y="457187"/>
                  </a:lnTo>
                  <a:lnTo>
                    <a:pt x="166482" y="449290"/>
                  </a:lnTo>
                  <a:lnTo>
                    <a:pt x="124402" y="432762"/>
                  </a:lnTo>
                  <a:lnTo>
                    <a:pt x="85308" y="407460"/>
                  </a:lnTo>
                  <a:lnTo>
                    <a:pt x="52064" y="374893"/>
                  </a:lnTo>
                  <a:lnTo>
                    <a:pt x="26769" y="337523"/>
                  </a:lnTo>
                  <a:lnTo>
                    <a:pt x="9565" y="296644"/>
                  </a:lnTo>
                  <a:lnTo>
                    <a:pt x="595" y="253555"/>
                  </a:lnTo>
                  <a:lnTo>
                    <a:pt x="0" y="209551"/>
                  </a:lnTo>
                  <a:lnTo>
                    <a:pt x="7922" y="165930"/>
                  </a:lnTo>
                  <a:lnTo>
                    <a:pt x="24504" y="123987"/>
                  </a:lnTo>
                  <a:lnTo>
                    <a:pt x="49888" y="85020"/>
                  </a:lnTo>
                  <a:close/>
                </a:path>
              </a:pathLst>
            </a:custGeom>
            <a:ln w="8534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4456" y="5686259"/>
              <a:ext cx="212090" cy="226060"/>
            </a:xfrm>
            <a:custGeom>
              <a:avLst/>
              <a:gdLst/>
              <a:ahLst/>
              <a:cxnLst/>
              <a:rect l="l" t="t" r="r" b="b"/>
              <a:pathLst>
                <a:path w="212090" h="226060">
                  <a:moveTo>
                    <a:pt x="0" y="225602"/>
                  </a:moveTo>
                  <a:lnTo>
                    <a:pt x="6119" y="176231"/>
                  </a:lnTo>
                  <a:lnTo>
                    <a:pt x="22146" y="130602"/>
                  </a:lnTo>
                  <a:lnTo>
                    <a:pt x="46969" y="89898"/>
                  </a:lnTo>
                  <a:lnTo>
                    <a:pt x="79478" y="55302"/>
                  </a:lnTo>
                  <a:lnTo>
                    <a:pt x="118561" y="27998"/>
                  </a:lnTo>
                  <a:lnTo>
                    <a:pt x="163105" y="9169"/>
                  </a:lnTo>
                  <a:lnTo>
                    <a:pt x="212001" y="0"/>
                  </a:lnTo>
                </a:path>
              </a:pathLst>
            </a:custGeom>
            <a:ln w="85725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128" y="5824727"/>
              <a:ext cx="181356" cy="181356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9218" y="12697"/>
            <a:ext cx="4732782" cy="6845300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771140"/>
            <a:chOff x="0" y="0"/>
            <a:chExt cx="12192000" cy="2771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277063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12192000" cy="2771140"/>
            </a:xfrm>
            <a:custGeom>
              <a:avLst/>
              <a:gdLst/>
              <a:ahLst/>
              <a:cxnLst/>
              <a:rect l="l" t="t" r="r" b="b"/>
              <a:pathLst>
                <a:path w="12192000" h="2771140">
                  <a:moveTo>
                    <a:pt x="12192000" y="0"/>
                  </a:moveTo>
                  <a:lnTo>
                    <a:pt x="0" y="0"/>
                  </a:lnTo>
                  <a:lnTo>
                    <a:pt x="0" y="2770632"/>
                  </a:lnTo>
                  <a:lnTo>
                    <a:pt x="12192000" y="2770632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766316" y="3154679"/>
            <a:ext cx="4144010" cy="516890"/>
            <a:chOff x="1766316" y="3154679"/>
            <a:chExt cx="4144010" cy="516890"/>
          </a:xfrm>
        </p:grpSpPr>
        <p:sp>
          <p:nvSpPr>
            <p:cNvPr id="6" name="object 6"/>
            <p:cNvSpPr/>
            <p:nvPr/>
          </p:nvSpPr>
          <p:spPr>
            <a:xfrm>
              <a:off x="1769364" y="3236975"/>
              <a:ext cx="3706495" cy="431800"/>
            </a:xfrm>
            <a:custGeom>
              <a:avLst/>
              <a:gdLst/>
              <a:ahLst/>
              <a:cxnLst/>
              <a:rect l="l" t="t" r="r" b="b"/>
              <a:pathLst>
                <a:path w="3706495" h="431800">
                  <a:moveTo>
                    <a:pt x="3705987" y="0"/>
                  </a:moveTo>
                  <a:lnTo>
                    <a:pt x="0" y="0"/>
                  </a:lnTo>
                  <a:lnTo>
                    <a:pt x="0" y="431419"/>
                  </a:lnTo>
                </a:path>
              </a:pathLst>
            </a:custGeom>
            <a:ln w="60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9055" y="3157727"/>
              <a:ext cx="1268095" cy="510540"/>
            </a:xfrm>
            <a:custGeom>
              <a:avLst/>
              <a:gdLst/>
              <a:ahLst/>
              <a:cxnLst/>
              <a:rect l="l" t="t" r="r" b="b"/>
              <a:pathLst>
                <a:path w="1268095" h="510539">
                  <a:moveTo>
                    <a:pt x="1267714" y="0"/>
                  </a:moveTo>
                  <a:lnTo>
                    <a:pt x="1267714" y="321691"/>
                  </a:lnTo>
                  <a:lnTo>
                    <a:pt x="0" y="321691"/>
                  </a:lnTo>
                  <a:lnTo>
                    <a:pt x="0" y="510032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266688" y="3154679"/>
            <a:ext cx="4114800" cy="541655"/>
            <a:chOff x="6266688" y="3154679"/>
            <a:chExt cx="4114800" cy="541655"/>
          </a:xfrm>
        </p:grpSpPr>
        <p:sp>
          <p:nvSpPr>
            <p:cNvPr id="9" name="object 9"/>
            <p:cNvSpPr/>
            <p:nvPr/>
          </p:nvSpPr>
          <p:spPr>
            <a:xfrm>
              <a:off x="6269736" y="3157727"/>
              <a:ext cx="1239520" cy="535940"/>
            </a:xfrm>
            <a:custGeom>
              <a:avLst/>
              <a:gdLst/>
              <a:ahLst/>
              <a:cxnLst/>
              <a:rect l="l" t="t" r="r" b="b"/>
              <a:pathLst>
                <a:path w="1239520" h="535939">
                  <a:moveTo>
                    <a:pt x="0" y="0"/>
                  </a:moveTo>
                  <a:lnTo>
                    <a:pt x="0" y="324866"/>
                  </a:lnTo>
                  <a:lnTo>
                    <a:pt x="1239139" y="324866"/>
                  </a:lnTo>
                  <a:lnTo>
                    <a:pt x="1239139" y="535559"/>
                  </a:lnTo>
                </a:path>
              </a:pathLst>
            </a:custGeom>
            <a:ln w="6096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701028" y="3236975"/>
              <a:ext cx="3677920" cy="431800"/>
            </a:xfrm>
            <a:custGeom>
              <a:avLst/>
              <a:gdLst/>
              <a:ahLst/>
              <a:cxnLst/>
              <a:rect l="l" t="t" r="r" b="b"/>
              <a:pathLst>
                <a:path w="3677920" h="431800">
                  <a:moveTo>
                    <a:pt x="0" y="0"/>
                  </a:moveTo>
                  <a:lnTo>
                    <a:pt x="3677412" y="0"/>
                  </a:lnTo>
                  <a:lnTo>
                    <a:pt x="3677412" y="431419"/>
                  </a:lnTo>
                </a:path>
              </a:pathLst>
            </a:custGeom>
            <a:ln w="609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98447" y="3654552"/>
            <a:ext cx="943610" cy="1054735"/>
            <a:chOff x="1298447" y="3654552"/>
            <a:chExt cx="943610" cy="1054735"/>
          </a:xfrm>
        </p:grpSpPr>
        <p:sp>
          <p:nvSpPr>
            <p:cNvPr id="12" name="object 12"/>
            <p:cNvSpPr/>
            <p:nvPr/>
          </p:nvSpPr>
          <p:spPr>
            <a:xfrm>
              <a:off x="1617725" y="366903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925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2925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1F74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2925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203" y="3749040"/>
              <a:ext cx="278891" cy="10363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62277" y="3929634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19" h="617220">
                  <a:moveTo>
                    <a:pt x="0" y="308610"/>
                  </a:moveTo>
                  <a:lnTo>
                    <a:pt x="3346" y="263007"/>
                  </a:lnTo>
                  <a:lnTo>
                    <a:pt x="13066" y="219481"/>
                  </a:lnTo>
                  <a:lnTo>
                    <a:pt x="28684" y="178510"/>
                  </a:lnTo>
                  <a:lnTo>
                    <a:pt x="49720" y="140571"/>
                  </a:lnTo>
                  <a:lnTo>
                    <a:pt x="75699" y="106141"/>
                  </a:lnTo>
                  <a:lnTo>
                    <a:pt x="106141" y="75699"/>
                  </a:lnTo>
                  <a:lnTo>
                    <a:pt x="140571" y="49720"/>
                  </a:lnTo>
                  <a:lnTo>
                    <a:pt x="178510" y="28684"/>
                  </a:lnTo>
                  <a:lnTo>
                    <a:pt x="219481" y="13066"/>
                  </a:lnTo>
                  <a:lnTo>
                    <a:pt x="263007" y="3346"/>
                  </a:lnTo>
                  <a:lnTo>
                    <a:pt x="308609" y="0"/>
                  </a:lnTo>
                  <a:lnTo>
                    <a:pt x="354212" y="3346"/>
                  </a:lnTo>
                  <a:lnTo>
                    <a:pt x="397738" y="13066"/>
                  </a:lnTo>
                  <a:lnTo>
                    <a:pt x="438709" y="28684"/>
                  </a:lnTo>
                  <a:lnTo>
                    <a:pt x="476648" y="49720"/>
                  </a:lnTo>
                  <a:lnTo>
                    <a:pt x="511078" y="75699"/>
                  </a:lnTo>
                  <a:lnTo>
                    <a:pt x="541520" y="106141"/>
                  </a:lnTo>
                  <a:lnTo>
                    <a:pt x="567499" y="140571"/>
                  </a:lnTo>
                  <a:lnTo>
                    <a:pt x="588535" y="178510"/>
                  </a:lnTo>
                  <a:lnTo>
                    <a:pt x="604153" y="219481"/>
                  </a:lnTo>
                  <a:lnTo>
                    <a:pt x="613873" y="263007"/>
                  </a:lnTo>
                  <a:lnTo>
                    <a:pt x="617220" y="308610"/>
                  </a:lnTo>
                  <a:lnTo>
                    <a:pt x="613873" y="354212"/>
                  </a:lnTo>
                  <a:lnTo>
                    <a:pt x="604153" y="397738"/>
                  </a:lnTo>
                  <a:lnTo>
                    <a:pt x="588535" y="438709"/>
                  </a:lnTo>
                  <a:lnTo>
                    <a:pt x="567499" y="476648"/>
                  </a:lnTo>
                  <a:lnTo>
                    <a:pt x="541520" y="511078"/>
                  </a:lnTo>
                  <a:lnTo>
                    <a:pt x="511078" y="541520"/>
                  </a:lnTo>
                  <a:lnTo>
                    <a:pt x="476648" y="567499"/>
                  </a:lnTo>
                  <a:lnTo>
                    <a:pt x="438709" y="588535"/>
                  </a:lnTo>
                  <a:lnTo>
                    <a:pt x="397738" y="604153"/>
                  </a:lnTo>
                  <a:lnTo>
                    <a:pt x="354212" y="613873"/>
                  </a:lnTo>
                  <a:lnTo>
                    <a:pt x="308609" y="617220"/>
                  </a:lnTo>
                  <a:lnTo>
                    <a:pt x="263007" y="613873"/>
                  </a:lnTo>
                  <a:lnTo>
                    <a:pt x="219481" y="604153"/>
                  </a:lnTo>
                  <a:lnTo>
                    <a:pt x="178510" y="588535"/>
                  </a:lnTo>
                  <a:lnTo>
                    <a:pt x="140571" y="567499"/>
                  </a:lnTo>
                  <a:lnTo>
                    <a:pt x="106141" y="541520"/>
                  </a:lnTo>
                  <a:lnTo>
                    <a:pt x="75699" y="511078"/>
                  </a:lnTo>
                  <a:lnTo>
                    <a:pt x="49720" y="476648"/>
                  </a:lnTo>
                  <a:lnTo>
                    <a:pt x="28684" y="438709"/>
                  </a:lnTo>
                  <a:lnTo>
                    <a:pt x="13066" y="397738"/>
                  </a:lnTo>
                  <a:lnTo>
                    <a:pt x="3346" y="354212"/>
                  </a:lnTo>
                  <a:lnTo>
                    <a:pt x="0" y="308610"/>
                  </a:lnTo>
                  <a:close/>
                </a:path>
              </a:pathLst>
            </a:custGeom>
            <a:ln w="105155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5251" y="368655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19" h="274320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31391" y="3726307"/>
            <a:ext cx="819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5" dirty="0">
                <a:solidFill>
                  <a:srgbClr val="295D90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907523" y="3654552"/>
            <a:ext cx="943610" cy="1054735"/>
            <a:chOff x="9907523" y="3654552"/>
            <a:chExt cx="943610" cy="1054735"/>
          </a:xfrm>
        </p:grpSpPr>
        <p:sp>
          <p:nvSpPr>
            <p:cNvPr id="21" name="object 21"/>
            <p:cNvSpPr/>
            <p:nvPr/>
          </p:nvSpPr>
          <p:spPr>
            <a:xfrm>
              <a:off x="10226801" y="366903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22001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22001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22001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9755" y="3749040"/>
              <a:ext cx="280416" cy="1036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071353" y="3929634"/>
              <a:ext cx="615950" cy="617220"/>
            </a:xfrm>
            <a:custGeom>
              <a:avLst/>
              <a:gdLst/>
              <a:ahLst/>
              <a:cxnLst/>
              <a:rect l="l" t="t" r="r" b="b"/>
              <a:pathLst>
                <a:path w="615950" h="617220">
                  <a:moveTo>
                    <a:pt x="0" y="308610"/>
                  </a:moveTo>
                  <a:lnTo>
                    <a:pt x="3337" y="263007"/>
                  </a:lnTo>
                  <a:lnTo>
                    <a:pt x="13031" y="219481"/>
                  </a:lnTo>
                  <a:lnTo>
                    <a:pt x="28606" y="178510"/>
                  </a:lnTo>
                  <a:lnTo>
                    <a:pt x="49587" y="140571"/>
                  </a:lnTo>
                  <a:lnTo>
                    <a:pt x="75498" y="106141"/>
                  </a:lnTo>
                  <a:lnTo>
                    <a:pt x="105863" y="75699"/>
                  </a:lnTo>
                  <a:lnTo>
                    <a:pt x="140206" y="49720"/>
                  </a:lnTo>
                  <a:lnTo>
                    <a:pt x="178052" y="28684"/>
                  </a:lnTo>
                  <a:lnTo>
                    <a:pt x="218925" y="13066"/>
                  </a:lnTo>
                  <a:lnTo>
                    <a:pt x="262348" y="3346"/>
                  </a:lnTo>
                  <a:lnTo>
                    <a:pt x="307848" y="0"/>
                  </a:lnTo>
                  <a:lnTo>
                    <a:pt x="353347" y="3346"/>
                  </a:lnTo>
                  <a:lnTo>
                    <a:pt x="396770" y="13066"/>
                  </a:lnTo>
                  <a:lnTo>
                    <a:pt x="437643" y="28684"/>
                  </a:lnTo>
                  <a:lnTo>
                    <a:pt x="475489" y="49720"/>
                  </a:lnTo>
                  <a:lnTo>
                    <a:pt x="509832" y="75699"/>
                  </a:lnTo>
                  <a:lnTo>
                    <a:pt x="540197" y="106141"/>
                  </a:lnTo>
                  <a:lnTo>
                    <a:pt x="566108" y="140571"/>
                  </a:lnTo>
                  <a:lnTo>
                    <a:pt x="587089" y="178510"/>
                  </a:lnTo>
                  <a:lnTo>
                    <a:pt x="602664" y="219481"/>
                  </a:lnTo>
                  <a:lnTo>
                    <a:pt x="612358" y="263007"/>
                  </a:lnTo>
                  <a:lnTo>
                    <a:pt x="615696" y="308610"/>
                  </a:lnTo>
                  <a:lnTo>
                    <a:pt x="612358" y="354212"/>
                  </a:lnTo>
                  <a:lnTo>
                    <a:pt x="602664" y="397738"/>
                  </a:lnTo>
                  <a:lnTo>
                    <a:pt x="587089" y="438709"/>
                  </a:lnTo>
                  <a:lnTo>
                    <a:pt x="566108" y="476648"/>
                  </a:lnTo>
                  <a:lnTo>
                    <a:pt x="540197" y="511078"/>
                  </a:lnTo>
                  <a:lnTo>
                    <a:pt x="509832" y="541520"/>
                  </a:lnTo>
                  <a:lnTo>
                    <a:pt x="475489" y="567499"/>
                  </a:lnTo>
                  <a:lnTo>
                    <a:pt x="437643" y="588535"/>
                  </a:lnTo>
                  <a:lnTo>
                    <a:pt x="396770" y="604153"/>
                  </a:lnTo>
                  <a:lnTo>
                    <a:pt x="353347" y="613873"/>
                  </a:lnTo>
                  <a:lnTo>
                    <a:pt x="307848" y="617220"/>
                  </a:lnTo>
                  <a:lnTo>
                    <a:pt x="262348" y="613873"/>
                  </a:lnTo>
                  <a:lnTo>
                    <a:pt x="218925" y="604153"/>
                  </a:lnTo>
                  <a:lnTo>
                    <a:pt x="178052" y="588535"/>
                  </a:lnTo>
                  <a:lnTo>
                    <a:pt x="140206" y="567499"/>
                  </a:lnTo>
                  <a:lnTo>
                    <a:pt x="105863" y="541520"/>
                  </a:lnTo>
                  <a:lnTo>
                    <a:pt x="75498" y="511078"/>
                  </a:lnTo>
                  <a:lnTo>
                    <a:pt x="49587" y="476648"/>
                  </a:lnTo>
                  <a:lnTo>
                    <a:pt x="28606" y="438709"/>
                  </a:lnTo>
                  <a:lnTo>
                    <a:pt x="13031" y="397738"/>
                  </a:lnTo>
                  <a:lnTo>
                    <a:pt x="3337" y="354212"/>
                  </a:lnTo>
                  <a:lnTo>
                    <a:pt x="0" y="308610"/>
                  </a:lnTo>
                  <a:close/>
                </a:path>
              </a:pathLst>
            </a:custGeom>
            <a:ln w="105155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244327" y="368655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327640" y="3726307"/>
            <a:ext cx="1092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50" dirty="0">
                <a:solidFill>
                  <a:srgbClr val="6F7371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168140" y="3654552"/>
            <a:ext cx="943610" cy="1054735"/>
            <a:chOff x="4168140" y="3654552"/>
            <a:chExt cx="943610" cy="1054735"/>
          </a:xfrm>
        </p:grpSpPr>
        <p:sp>
          <p:nvSpPr>
            <p:cNvPr id="30" name="object 30"/>
            <p:cNvSpPr/>
            <p:nvPr/>
          </p:nvSpPr>
          <p:spPr>
            <a:xfrm>
              <a:off x="4487418" y="3669030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81856" y="3779519"/>
              <a:ext cx="915669" cy="915669"/>
            </a:xfrm>
            <a:custGeom>
              <a:avLst/>
              <a:gdLst/>
              <a:ahLst/>
              <a:cxnLst/>
              <a:rect l="l" t="t" r="r" b="b"/>
              <a:pathLst>
                <a:path w="915670" h="915670">
                  <a:moveTo>
                    <a:pt x="915162" y="457962"/>
                  </a:moveTo>
                  <a:lnTo>
                    <a:pt x="912799" y="411226"/>
                  </a:lnTo>
                  <a:lnTo>
                    <a:pt x="905865" y="365836"/>
                  </a:lnTo>
                  <a:lnTo>
                    <a:pt x="894600" y="322021"/>
                  </a:lnTo>
                  <a:lnTo>
                    <a:pt x="879221" y="280022"/>
                  </a:lnTo>
                  <a:lnTo>
                    <a:pt x="859967" y="240055"/>
                  </a:lnTo>
                  <a:lnTo>
                    <a:pt x="837069" y="202361"/>
                  </a:lnTo>
                  <a:lnTo>
                    <a:pt x="810742" y="167157"/>
                  </a:lnTo>
                  <a:lnTo>
                    <a:pt x="781240" y="134683"/>
                  </a:lnTo>
                  <a:lnTo>
                    <a:pt x="780834" y="134327"/>
                  </a:lnTo>
                  <a:lnTo>
                    <a:pt x="780478" y="133921"/>
                  </a:lnTo>
                  <a:lnTo>
                    <a:pt x="748004" y="104419"/>
                  </a:lnTo>
                  <a:lnTo>
                    <a:pt x="712800" y="78092"/>
                  </a:lnTo>
                  <a:lnTo>
                    <a:pt x="675106" y="55194"/>
                  </a:lnTo>
                  <a:lnTo>
                    <a:pt x="635139" y="35941"/>
                  </a:lnTo>
                  <a:lnTo>
                    <a:pt x="593140" y="20561"/>
                  </a:lnTo>
                  <a:lnTo>
                    <a:pt x="549325" y="9296"/>
                  </a:lnTo>
                  <a:lnTo>
                    <a:pt x="503936" y="2362"/>
                  </a:lnTo>
                  <a:lnTo>
                    <a:pt x="457200" y="0"/>
                  </a:lnTo>
                  <a:lnTo>
                    <a:pt x="410451" y="2362"/>
                  </a:lnTo>
                  <a:lnTo>
                    <a:pt x="365061" y="9296"/>
                  </a:lnTo>
                  <a:lnTo>
                    <a:pt x="321246" y="20561"/>
                  </a:lnTo>
                  <a:lnTo>
                    <a:pt x="279247" y="35941"/>
                  </a:lnTo>
                  <a:lnTo>
                    <a:pt x="239280" y="55194"/>
                  </a:lnTo>
                  <a:lnTo>
                    <a:pt x="201587" y="78092"/>
                  </a:lnTo>
                  <a:lnTo>
                    <a:pt x="166382" y="104419"/>
                  </a:lnTo>
                  <a:lnTo>
                    <a:pt x="133908" y="133921"/>
                  </a:lnTo>
                  <a:lnTo>
                    <a:pt x="104406" y="166395"/>
                  </a:lnTo>
                  <a:lnTo>
                    <a:pt x="78079" y="201599"/>
                  </a:lnTo>
                  <a:lnTo>
                    <a:pt x="55181" y="239293"/>
                  </a:lnTo>
                  <a:lnTo>
                    <a:pt x="35928" y="279260"/>
                  </a:lnTo>
                  <a:lnTo>
                    <a:pt x="20548" y="321259"/>
                  </a:lnTo>
                  <a:lnTo>
                    <a:pt x="9283" y="365074"/>
                  </a:lnTo>
                  <a:lnTo>
                    <a:pt x="2349" y="410464"/>
                  </a:lnTo>
                  <a:lnTo>
                    <a:pt x="0" y="457200"/>
                  </a:lnTo>
                  <a:lnTo>
                    <a:pt x="2349" y="503948"/>
                  </a:lnTo>
                  <a:lnTo>
                    <a:pt x="9283" y="549338"/>
                  </a:lnTo>
                  <a:lnTo>
                    <a:pt x="20548" y="593153"/>
                  </a:lnTo>
                  <a:lnTo>
                    <a:pt x="35928" y="635152"/>
                  </a:lnTo>
                  <a:lnTo>
                    <a:pt x="55181" y="675119"/>
                  </a:lnTo>
                  <a:lnTo>
                    <a:pt x="78079" y="712812"/>
                  </a:lnTo>
                  <a:lnTo>
                    <a:pt x="104406" y="748017"/>
                  </a:lnTo>
                  <a:lnTo>
                    <a:pt x="133921" y="780478"/>
                  </a:lnTo>
                  <a:lnTo>
                    <a:pt x="134315" y="780846"/>
                  </a:lnTo>
                  <a:lnTo>
                    <a:pt x="134683" y="781240"/>
                  </a:lnTo>
                  <a:lnTo>
                    <a:pt x="167144" y="810755"/>
                  </a:lnTo>
                  <a:lnTo>
                    <a:pt x="202349" y="837082"/>
                  </a:lnTo>
                  <a:lnTo>
                    <a:pt x="240042" y="859980"/>
                  </a:lnTo>
                  <a:lnTo>
                    <a:pt x="280009" y="879233"/>
                  </a:lnTo>
                  <a:lnTo>
                    <a:pt x="322008" y="894613"/>
                  </a:lnTo>
                  <a:lnTo>
                    <a:pt x="365823" y="905878"/>
                  </a:lnTo>
                  <a:lnTo>
                    <a:pt x="411213" y="912812"/>
                  </a:lnTo>
                  <a:lnTo>
                    <a:pt x="457962" y="915162"/>
                  </a:lnTo>
                  <a:lnTo>
                    <a:pt x="504698" y="912812"/>
                  </a:lnTo>
                  <a:lnTo>
                    <a:pt x="550087" y="905878"/>
                  </a:lnTo>
                  <a:lnTo>
                    <a:pt x="593902" y="894613"/>
                  </a:lnTo>
                  <a:lnTo>
                    <a:pt x="635901" y="879233"/>
                  </a:lnTo>
                  <a:lnTo>
                    <a:pt x="675868" y="859980"/>
                  </a:lnTo>
                  <a:lnTo>
                    <a:pt x="713562" y="837082"/>
                  </a:lnTo>
                  <a:lnTo>
                    <a:pt x="748766" y="810755"/>
                  </a:lnTo>
                  <a:lnTo>
                    <a:pt x="781240" y="781253"/>
                  </a:lnTo>
                  <a:lnTo>
                    <a:pt x="810742" y="748779"/>
                  </a:lnTo>
                  <a:lnTo>
                    <a:pt x="837069" y="713574"/>
                  </a:lnTo>
                  <a:lnTo>
                    <a:pt x="859967" y="675881"/>
                  </a:lnTo>
                  <a:lnTo>
                    <a:pt x="879221" y="635914"/>
                  </a:lnTo>
                  <a:lnTo>
                    <a:pt x="894600" y="593915"/>
                  </a:lnTo>
                  <a:lnTo>
                    <a:pt x="905865" y="550100"/>
                  </a:lnTo>
                  <a:lnTo>
                    <a:pt x="912799" y="504710"/>
                  </a:lnTo>
                  <a:lnTo>
                    <a:pt x="915162" y="4579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82618" y="3780282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6" y="3749040"/>
              <a:ext cx="278891" cy="1036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31970" y="3929634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10"/>
                  </a:moveTo>
                  <a:lnTo>
                    <a:pt x="3346" y="263007"/>
                  </a:lnTo>
                  <a:lnTo>
                    <a:pt x="13066" y="219481"/>
                  </a:lnTo>
                  <a:lnTo>
                    <a:pt x="28684" y="178510"/>
                  </a:lnTo>
                  <a:lnTo>
                    <a:pt x="49720" y="140571"/>
                  </a:lnTo>
                  <a:lnTo>
                    <a:pt x="75699" y="106141"/>
                  </a:lnTo>
                  <a:lnTo>
                    <a:pt x="106141" y="75699"/>
                  </a:lnTo>
                  <a:lnTo>
                    <a:pt x="140571" y="49720"/>
                  </a:lnTo>
                  <a:lnTo>
                    <a:pt x="178510" y="28684"/>
                  </a:lnTo>
                  <a:lnTo>
                    <a:pt x="219481" y="13066"/>
                  </a:lnTo>
                  <a:lnTo>
                    <a:pt x="263007" y="3346"/>
                  </a:lnTo>
                  <a:lnTo>
                    <a:pt x="308609" y="0"/>
                  </a:lnTo>
                  <a:lnTo>
                    <a:pt x="354212" y="3346"/>
                  </a:lnTo>
                  <a:lnTo>
                    <a:pt x="397738" y="13066"/>
                  </a:lnTo>
                  <a:lnTo>
                    <a:pt x="438709" y="28684"/>
                  </a:lnTo>
                  <a:lnTo>
                    <a:pt x="476648" y="49720"/>
                  </a:lnTo>
                  <a:lnTo>
                    <a:pt x="511078" y="75699"/>
                  </a:lnTo>
                  <a:lnTo>
                    <a:pt x="541520" y="106141"/>
                  </a:lnTo>
                  <a:lnTo>
                    <a:pt x="567499" y="140571"/>
                  </a:lnTo>
                  <a:lnTo>
                    <a:pt x="588535" y="178510"/>
                  </a:lnTo>
                  <a:lnTo>
                    <a:pt x="604153" y="219481"/>
                  </a:lnTo>
                  <a:lnTo>
                    <a:pt x="613873" y="263007"/>
                  </a:lnTo>
                  <a:lnTo>
                    <a:pt x="617219" y="308610"/>
                  </a:lnTo>
                  <a:lnTo>
                    <a:pt x="613873" y="354212"/>
                  </a:lnTo>
                  <a:lnTo>
                    <a:pt x="604153" y="397738"/>
                  </a:lnTo>
                  <a:lnTo>
                    <a:pt x="588535" y="438709"/>
                  </a:lnTo>
                  <a:lnTo>
                    <a:pt x="567499" y="476648"/>
                  </a:lnTo>
                  <a:lnTo>
                    <a:pt x="541520" y="511078"/>
                  </a:lnTo>
                  <a:lnTo>
                    <a:pt x="511078" y="541520"/>
                  </a:lnTo>
                  <a:lnTo>
                    <a:pt x="476648" y="567499"/>
                  </a:lnTo>
                  <a:lnTo>
                    <a:pt x="438709" y="588535"/>
                  </a:lnTo>
                  <a:lnTo>
                    <a:pt x="397738" y="604153"/>
                  </a:lnTo>
                  <a:lnTo>
                    <a:pt x="354212" y="613873"/>
                  </a:lnTo>
                  <a:lnTo>
                    <a:pt x="308609" y="617220"/>
                  </a:lnTo>
                  <a:lnTo>
                    <a:pt x="263007" y="613873"/>
                  </a:lnTo>
                  <a:lnTo>
                    <a:pt x="219481" y="604153"/>
                  </a:lnTo>
                  <a:lnTo>
                    <a:pt x="178510" y="588535"/>
                  </a:lnTo>
                  <a:lnTo>
                    <a:pt x="140571" y="567499"/>
                  </a:lnTo>
                  <a:lnTo>
                    <a:pt x="106141" y="541520"/>
                  </a:lnTo>
                  <a:lnTo>
                    <a:pt x="75699" y="511078"/>
                  </a:lnTo>
                  <a:lnTo>
                    <a:pt x="49720" y="476648"/>
                  </a:lnTo>
                  <a:lnTo>
                    <a:pt x="28684" y="438709"/>
                  </a:lnTo>
                  <a:lnTo>
                    <a:pt x="13066" y="397738"/>
                  </a:lnTo>
                  <a:lnTo>
                    <a:pt x="3346" y="354212"/>
                  </a:lnTo>
                  <a:lnTo>
                    <a:pt x="0" y="308610"/>
                  </a:lnTo>
                  <a:close/>
                </a:path>
              </a:pathLst>
            </a:custGeom>
            <a:ln w="105155">
              <a:solidFill>
                <a:srgbClr val="6F73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04944" y="3686556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59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59" y="274320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19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90415" y="3726307"/>
            <a:ext cx="1054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25" dirty="0">
                <a:solidFill>
                  <a:srgbClr val="6F7371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037831" y="3680459"/>
            <a:ext cx="943610" cy="1054735"/>
            <a:chOff x="7037831" y="3680459"/>
            <a:chExt cx="943610" cy="1054735"/>
          </a:xfrm>
        </p:grpSpPr>
        <p:sp>
          <p:nvSpPr>
            <p:cNvPr id="38" name="object 38"/>
            <p:cNvSpPr/>
            <p:nvPr/>
          </p:nvSpPr>
          <p:spPr>
            <a:xfrm>
              <a:off x="7357109" y="36949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200582" y="7766"/>
                  </a:lnTo>
                  <a:lnTo>
                    <a:pt x="242419" y="29394"/>
                  </a:lnTo>
                  <a:lnTo>
                    <a:pt x="275405" y="62380"/>
                  </a:lnTo>
                  <a:lnTo>
                    <a:pt x="297033" y="104217"/>
                  </a:lnTo>
                  <a:lnTo>
                    <a:pt x="304800" y="152400"/>
                  </a:lnTo>
                  <a:lnTo>
                    <a:pt x="297033" y="200582"/>
                  </a:lnTo>
                  <a:lnTo>
                    <a:pt x="275405" y="242419"/>
                  </a:lnTo>
                  <a:lnTo>
                    <a:pt x="242419" y="275405"/>
                  </a:lnTo>
                  <a:lnTo>
                    <a:pt x="200582" y="297033"/>
                  </a:lnTo>
                  <a:lnTo>
                    <a:pt x="152400" y="304800"/>
                  </a:lnTo>
                  <a:lnTo>
                    <a:pt x="104217" y="297033"/>
                  </a:lnTo>
                  <a:lnTo>
                    <a:pt x="62380" y="275405"/>
                  </a:lnTo>
                  <a:lnTo>
                    <a:pt x="29394" y="242419"/>
                  </a:lnTo>
                  <a:lnTo>
                    <a:pt x="7766" y="200582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051547" y="3805427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8" y="2360"/>
                  </a:lnTo>
                  <a:lnTo>
                    <a:pt x="365066" y="9289"/>
                  </a:lnTo>
                  <a:lnTo>
                    <a:pt x="321253" y="20557"/>
                  </a:lnTo>
                  <a:lnTo>
                    <a:pt x="279249" y="35933"/>
                  </a:lnTo>
                  <a:lnTo>
                    <a:pt x="239283" y="55187"/>
                  </a:lnTo>
                  <a:lnTo>
                    <a:pt x="201587" y="78090"/>
                  </a:lnTo>
                  <a:lnTo>
                    <a:pt x="166390" y="104411"/>
                  </a:lnTo>
                  <a:lnTo>
                    <a:pt x="133921" y="133921"/>
                  </a:lnTo>
                  <a:lnTo>
                    <a:pt x="104411" y="166390"/>
                  </a:lnTo>
                  <a:lnTo>
                    <a:pt x="78090" y="201587"/>
                  </a:lnTo>
                  <a:lnTo>
                    <a:pt x="55187" y="239283"/>
                  </a:lnTo>
                  <a:lnTo>
                    <a:pt x="35933" y="279249"/>
                  </a:lnTo>
                  <a:lnTo>
                    <a:pt x="20557" y="321253"/>
                  </a:lnTo>
                  <a:lnTo>
                    <a:pt x="9289" y="365066"/>
                  </a:lnTo>
                  <a:lnTo>
                    <a:pt x="2360" y="410458"/>
                  </a:lnTo>
                  <a:lnTo>
                    <a:pt x="0" y="457200"/>
                  </a:lnTo>
                  <a:lnTo>
                    <a:pt x="2360" y="503941"/>
                  </a:lnTo>
                  <a:lnTo>
                    <a:pt x="9289" y="549333"/>
                  </a:lnTo>
                  <a:lnTo>
                    <a:pt x="20557" y="593146"/>
                  </a:lnTo>
                  <a:lnTo>
                    <a:pt x="35933" y="635150"/>
                  </a:lnTo>
                  <a:lnTo>
                    <a:pt x="55187" y="675116"/>
                  </a:lnTo>
                  <a:lnTo>
                    <a:pt x="78090" y="712812"/>
                  </a:lnTo>
                  <a:lnTo>
                    <a:pt x="104411" y="748009"/>
                  </a:lnTo>
                  <a:lnTo>
                    <a:pt x="133921" y="780478"/>
                  </a:lnTo>
                  <a:lnTo>
                    <a:pt x="166390" y="809988"/>
                  </a:lnTo>
                  <a:lnTo>
                    <a:pt x="201587" y="836309"/>
                  </a:lnTo>
                  <a:lnTo>
                    <a:pt x="239283" y="859212"/>
                  </a:lnTo>
                  <a:lnTo>
                    <a:pt x="279249" y="878466"/>
                  </a:lnTo>
                  <a:lnTo>
                    <a:pt x="321253" y="893842"/>
                  </a:lnTo>
                  <a:lnTo>
                    <a:pt x="365066" y="905110"/>
                  </a:lnTo>
                  <a:lnTo>
                    <a:pt x="410458" y="912039"/>
                  </a:lnTo>
                  <a:lnTo>
                    <a:pt x="457200" y="914400"/>
                  </a:lnTo>
                  <a:lnTo>
                    <a:pt x="503941" y="912039"/>
                  </a:lnTo>
                  <a:lnTo>
                    <a:pt x="549333" y="905110"/>
                  </a:lnTo>
                  <a:lnTo>
                    <a:pt x="593146" y="893842"/>
                  </a:lnTo>
                  <a:lnTo>
                    <a:pt x="635150" y="878466"/>
                  </a:lnTo>
                  <a:lnTo>
                    <a:pt x="675116" y="859212"/>
                  </a:lnTo>
                  <a:lnTo>
                    <a:pt x="712812" y="836309"/>
                  </a:lnTo>
                  <a:lnTo>
                    <a:pt x="748009" y="809988"/>
                  </a:lnTo>
                  <a:lnTo>
                    <a:pt x="780478" y="780478"/>
                  </a:lnTo>
                  <a:lnTo>
                    <a:pt x="809988" y="748009"/>
                  </a:lnTo>
                  <a:lnTo>
                    <a:pt x="836309" y="712812"/>
                  </a:lnTo>
                  <a:lnTo>
                    <a:pt x="859212" y="675116"/>
                  </a:lnTo>
                  <a:lnTo>
                    <a:pt x="878466" y="635150"/>
                  </a:lnTo>
                  <a:lnTo>
                    <a:pt x="893842" y="593146"/>
                  </a:lnTo>
                  <a:lnTo>
                    <a:pt x="905110" y="549333"/>
                  </a:lnTo>
                  <a:lnTo>
                    <a:pt x="912039" y="503941"/>
                  </a:lnTo>
                  <a:lnTo>
                    <a:pt x="914400" y="457200"/>
                  </a:lnTo>
                  <a:lnTo>
                    <a:pt x="912039" y="410458"/>
                  </a:lnTo>
                  <a:lnTo>
                    <a:pt x="905110" y="365066"/>
                  </a:lnTo>
                  <a:lnTo>
                    <a:pt x="893842" y="321253"/>
                  </a:lnTo>
                  <a:lnTo>
                    <a:pt x="878466" y="279249"/>
                  </a:lnTo>
                  <a:lnTo>
                    <a:pt x="859212" y="239283"/>
                  </a:lnTo>
                  <a:lnTo>
                    <a:pt x="836309" y="201587"/>
                  </a:lnTo>
                  <a:lnTo>
                    <a:pt x="809988" y="166390"/>
                  </a:lnTo>
                  <a:lnTo>
                    <a:pt x="780478" y="133921"/>
                  </a:lnTo>
                  <a:lnTo>
                    <a:pt x="748009" y="104411"/>
                  </a:lnTo>
                  <a:lnTo>
                    <a:pt x="712812" y="78090"/>
                  </a:lnTo>
                  <a:lnTo>
                    <a:pt x="675116" y="55187"/>
                  </a:lnTo>
                  <a:lnTo>
                    <a:pt x="635150" y="35933"/>
                  </a:lnTo>
                  <a:lnTo>
                    <a:pt x="593146" y="20557"/>
                  </a:lnTo>
                  <a:lnTo>
                    <a:pt x="549333" y="9289"/>
                  </a:lnTo>
                  <a:lnTo>
                    <a:pt x="503941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52309" y="3806189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8"/>
                  </a:lnTo>
                  <a:lnTo>
                    <a:pt x="9289" y="365066"/>
                  </a:lnTo>
                  <a:lnTo>
                    <a:pt x="20557" y="321253"/>
                  </a:lnTo>
                  <a:lnTo>
                    <a:pt x="35933" y="279249"/>
                  </a:lnTo>
                  <a:lnTo>
                    <a:pt x="55187" y="239283"/>
                  </a:lnTo>
                  <a:lnTo>
                    <a:pt x="78090" y="201587"/>
                  </a:lnTo>
                  <a:lnTo>
                    <a:pt x="104411" y="166390"/>
                  </a:lnTo>
                  <a:lnTo>
                    <a:pt x="133921" y="133921"/>
                  </a:lnTo>
                  <a:lnTo>
                    <a:pt x="166390" y="104411"/>
                  </a:lnTo>
                  <a:lnTo>
                    <a:pt x="201587" y="78090"/>
                  </a:lnTo>
                  <a:lnTo>
                    <a:pt x="239283" y="55187"/>
                  </a:lnTo>
                  <a:lnTo>
                    <a:pt x="279249" y="35933"/>
                  </a:lnTo>
                  <a:lnTo>
                    <a:pt x="321253" y="20557"/>
                  </a:lnTo>
                  <a:lnTo>
                    <a:pt x="365066" y="9289"/>
                  </a:lnTo>
                  <a:lnTo>
                    <a:pt x="410458" y="2360"/>
                  </a:lnTo>
                  <a:lnTo>
                    <a:pt x="457200" y="0"/>
                  </a:lnTo>
                  <a:lnTo>
                    <a:pt x="503941" y="2360"/>
                  </a:lnTo>
                  <a:lnTo>
                    <a:pt x="549333" y="9289"/>
                  </a:lnTo>
                  <a:lnTo>
                    <a:pt x="593146" y="20557"/>
                  </a:lnTo>
                  <a:lnTo>
                    <a:pt x="635150" y="35933"/>
                  </a:lnTo>
                  <a:lnTo>
                    <a:pt x="675116" y="55187"/>
                  </a:lnTo>
                  <a:lnTo>
                    <a:pt x="712812" y="78090"/>
                  </a:lnTo>
                  <a:lnTo>
                    <a:pt x="748009" y="104411"/>
                  </a:lnTo>
                  <a:lnTo>
                    <a:pt x="780478" y="133921"/>
                  </a:lnTo>
                  <a:lnTo>
                    <a:pt x="809988" y="166390"/>
                  </a:lnTo>
                  <a:lnTo>
                    <a:pt x="836309" y="201587"/>
                  </a:lnTo>
                  <a:lnTo>
                    <a:pt x="859212" y="239283"/>
                  </a:lnTo>
                  <a:lnTo>
                    <a:pt x="878466" y="279249"/>
                  </a:lnTo>
                  <a:lnTo>
                    <a:pt x="893842" y="321253"/>
                  </a:lnTo>
                  <a:lnTo>
                    <a:pt x="905110" y="365066"/>
                  </a:lnTo>
                  <a:lnTo>
                    <a:pt x="912039" y="410458"/>
                  </a:lnTo>
                  <a:lnTo>
                    <a:pt x="914400" y="457200"/>
                  </a:lnTo>
                  <a:lnTo>
                    <a:pt x="912039" y="503941"/>
                  </a:lnTo>
                  <a:lnTo>
                    <a:pt x="905110" y="549333"/>
                  </a:lnTo>
                  <a:lnTo>
                    <a:pt x="893842" y="593146"/>
                  </a:lnTo>
                  <a:lnTo>
                    <a:pt x="878466" y="635150"/>
                  </a:lnTo>
                  <a:lnTo>
                    <a:pt x="859212" y="675116"/>
                  </a:lnTo>
                  <a:lnTo>
                    <a:pt x="836309" y="712812"/>
                  </a:lnTo>
                  <a:lnTo>
                    <a:pt x="809988" y="748009"/>
                  </a:lnTo>
                  <a:lnTo>
                    <a:pt x="780478" y="780478"/>
                  </a:lnTo>
                  <a:lnTo>
                    <a:pt x="748009" y="809988"/>
                  </a:lnTo>
                  <a:lnTo>
                    <a:pt x="712812" y="836309"/>
                  </a:lnTo>
                  <a:lnTo>
                    <a:pt x="675116" y="859212"/>
                  </a:lnTo>
                  <a:lnTo>
                    <a:pt x="635150" y="878466"/>
                  </a:lnTo>
                  <a:lnTo>
                    <a:pt x="593146" y="893842"/>
                  </a:lnTo>
                  <a:lnTo>
                    <a:pt x="549333" y="905110"/>
                  </a:lnTo>
                  <a:lnTo>
                    <a:pt x="503941" y="912039"/>
                  </a:lnTo>
                  <a:lnTo>
                    <a:pt x="457200" y="914400"/>
                  </a:lnTo>
                  <a:lnTo>
                    <a:pt x="410458" y="912039"/>
                  </a:lnTo>
                  <a:lnTo>
                    <a:pt x="365066" y="905110"/>
                  </a:lnTo>
                  <a:lnTo>
                    <a:pt x="321253" y="893842"/>
                  </a:lnTo>
                  <a:lnTo>
                    <a:pt x="279249" y="878466"/>
                  </a:lnTo>
                  <a:lnTo>
                    <a:pt x="239283" y="859212"/>
                  </a:lnTo>
                  <a:lnTo>
                    <a:pt x="201587" y="836309"/>
                  </a:lnTo>
                  <a:lnTo>
                    <a:pt x="166390" y="809988"/>
                  </a:lnTo>
                  <a:lnTo>
                    <a:pt x="133921" y="780478"/>
                  </a:lnTo>
                  <a:lnTo>
                    <a:pt x="104411" y="748009"/>
                  </a:lnTo>
                  <a:lnTo>
                    <a:pt x="78090" y="712812"/>
                  </a:lnTo>
                  <a:lnTo>
                    <a:pt x="55187" y="675116"/>
                  </a:lnTo>
                  <a:lnTo>
                    <a:pt x="35933" y="635150"/>
                  </a:lnTo>
                  <a:lnTo>
                    <a:pt x="20557" y="593146"/>
                  </a:lnTo>
                  <a:lnTo>
                    <a:pt x="9289" y="549333"/>
                  </a:lnTo>
                  <a:lnTo>
                    <a:pt x="2360" y="503941"/>
                  </a:lnTo>
                  <a:lnTo>
                    <a:pt x="0" y="457200"/>
                  </a:lnTo>
                  <a:close/>
                </a:path>
              </a:pathLst>
            </a:custGeom>
            <a:ln w="28956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1587" y="3774947"/>
              <a:ext cx="278891" cy="10363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201661" y="3955541"/>
              <a:ext cx="617220" cy="617220"/>
            </a:xfrm>
            <a:custGeom>
              <a:avLst/>
              <a:gdLst/>
              <a:ahLst/>
              <a:cxnLst/>
              <a:rect l="l" t="t" r="r" b="b"/>
              <a:pathLst>
                <a:path w="617220" h="617220">
                  <a:moveTo>
                    <a:pt x="0" y="308609"/>
                  </a:moveTo>
                  <a:lnTo>
                    <a:pt x="3346" y="263007"/>
                  </a:lnTo>
                  <a:lnTo>
                    <a:pt x="13066" y="219481"/>
                  </a:lnTo>
                  <a:lnTo>
                    <a:pt x="28684" y="178510"/>
                  </a:lnTo>
                  <a:lnTo>
                    <a:pt x="49720" y="140571"/>
                  </a:lnTo>
                  <a:lnTo>
                    <a:pt x="75699" y="106141"/>
                  </a:lnTo>
                  <a:lnTo>
                    <a:pt x="106141" y="75699"/>
                  </a:lnTo>
                  <a:lnTo>
                    <a:pt x="140571" y="49720"/>
                  </a:lnTo>
                  <a:lnTo>
                    <a:pt x="178510" y="28684"/>
                  </a:lnTo>
                  <a:lnTo>
                    <a:pt x="219481" y="13066"/>
                  </a:lnTo>
                  <a:lnTo>
                    <a:pt x="263007" y="3346"/>
                  </a:lnTo>
                  <a:lnTo>
                    <a:pt x="308610" y="0"/>
                  </a:lnTo>
                  <a:lnTo>
                    <a:pt x="354212" y="3346"/>
                  </a:lnTo>
                  <a:lnTo>
                    <a:pt x="397738" y="13066"/>
                  </a:lnTo>
                  <a:lnTo>
                    <a:pt x="438709" y="28684"/>
                  </a:lnTo>
                  <a:lnTo>
                    <a:pt x="476648" y="49720"/>
                  </a:lnTo>
                  <a:lnTo>
                    <a:pt x="511078" y="75699"/>
                  </a:lnTo>
                  <a:lnTo>
                    <a:pt x="541520" y="106141"/>
                  </a:lnTo>
                  <a:lnTo>
                    <a:pt x="567499" y="140571"/>
                  </a:lnTo>
                  <a:lnTo>
                    <a:pt x="588535" y="178510"/>
                  </a:lnTo>
                  <a:lnTo>
                    <a:pt x="604153" y="219481"/>
                  </a:lnTo>
                  <a:lnTo>
                    <a:pt x="613873" y="263007"/>
                  </a:lnTo>
                  <a:lnTo>
                    <a:pt x="617220" y="308609"/>
                  </a:lnTo>
                  <a:lnTo>
                    <a:pt x="613873" y="354212"/>
                  </a:lnTo>
                  <a:lnTo>
                    <a:pt x="604153" y="397738"/>
                  </a:lnTo>
                  <a:lnTo>
                    <a:pt x="588535" y="438709"/>
                  </a:lnTo>
                  <a:lnTo>
                    <a:pt x="567499" y="476648"/>
                  </a:lnTo>
                  <a:lnTo>
                    <a:pt x="541520" y="511078"/>
                  </a:lnTo>
                  <a:lnTo>
                    <a:pt x="511078" y="541520"/>
                  </a:lnTo>
                  <a:lnTo>
                    <a:pt x="476648" y="567499"/>
                  </a:lnTo>
                  <a:lnTo>
                    <a:pt x="438709" y="588535"/>
                  </a:lnTo>
                  <a:lnTo>
                    <a:pt x="397738" y="604153"/>
                  </a:lnTo>
                  <a:lnTo>
                    <a:pt x="354212" y="613873"/>
                  </a:lnTo>
                  <a:lnTo>
                    <a:pt x="308610" y="617219"/>
                  </a:lnTo>
                  <a:lnTo>
                    <a:pt x="263007" y="613873"/>
                  </a:lnTo>
                  <a:lnTo>
                    <a:pt x="219481" y="604153"/>
                  </a:lnTo>
                  <a:lnTo>
                    <a:pt x="178510" y="588535"/>
                  </a:lnTo>
                  <a:lnTo>
                    <a:pt x="140571" y="567499"/>
                  </a:lnTo>
                  <a:lnTo>
                    <a:pt x="106141" y="541520"/>
                  </a:lnTo>
                  <a:lnTo>
                    <a:pt x="75699" y="511078"/>
                  </a:lnTo>
                  <a:lnTo>
                    <a:pt x="49720" y="476648"/>
                  </a:lnTo>
                  <a:lnTo>
                    <a:pt x="28684" y="438709"/>
                  </a:lnTo>
                  <a:lnTo>
                    <a:pt x="13066" y="397738"/>
                  </a:lnTo>
                  <a:lnTo>
                    <a:pt x="3346" y="354212"/>
                  </a:lnTo>
                  <a:lnTo>
                    <a:pt x="0" y="308609"/>
                  </a:lnTo>
                  <a:close/>
                </a:path>
              </a:pathLst>
            </a:custGeom>
            <a:ln w="105155">
              <a:solidFill>
                <a:srgbClr val="295D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74635" y="3712463"/>
              <a:ext cx="274320" cy="274320"/>
            </a:xfrm>
            <a:custGeom>
              <a:avLst/>
              <a:gdLst/>
              <a:ahLst/>
              <a:cxnLst/>
              <a:rect l="l" t="t" r="r" b="b"/>
              <a:pathLst>
                <a:path w="274320" h="274320">
                  <a:moveTo>
                    <a:pt x="137160" y="0"/>
                  </a:moveTo>
                  <a:lnTo>
                    <a:pt x="93829" y="6998"/>
                  </a:lnTo>
                  <a:lnTo>
                    <a:pt x="56180" y="26481"/>
                  </a:lnTo>
                  <a:lnTo>
                    <a:pt x="26481" y="56180"/>
                  </a:lnTo>
                  <a:lnTo>
                    <a:pt x="6998" y="93829"/>
                  </a:lnTo>
                  <a:lnTo>
                    <a:pt x="0" y="137160"/>
                  </a:lnTo>
                  <a:lnTo>
                    <a:pt x="6998" y="180490"/>
                  </a:lnTo>
                  <a:lnTo>
                    <a:pt x="26481" y="218139"/>
                  </a:lnTo>
                  <a:lnTo>
                    <a:pt x="56180" y="247838"/>
                  </a:lnTo>
                  <a:lnTo>
                    <a:pt x="93829" y="267321"/>
                  </a:lnTo>
                  <a:lnTo>
                    <a:pt x="137160" y="274319"/>
                  </a:lnTo>
                  <a:lnTo>
                    <a:pt x="180490" y="267321"/>
                  </a:lnTo>
                  <a:lnTo>
                    <a:pt x="218139" y="247838"/>
                  </a:lnTo>
                  <a:lnTo>
                    <a:pt x="247838" y="218139"/>
                  </a:lnTo>
                  <a:lnTo>
                    <a:pt x="267321" y="180490"/>
                  </a:lnTo>
                  <a:lnTo>
                    <a:pt x="274320" y="137160"/>
                  </a:lnTo>
                  <a:lnTo>
                    <a:pt x="267321" y="93829"/>
                  </a:lnTo>
                  <a:lnTo>
                    <a:pt x="247838" y="56180"/>
                  </a:lnTo>
                  <a:lnTo>
                    <a:pt x="218139" y="26481"/>
                  </a:lnTo>
                  <a:lnTo>
                    <a:pt x="180490" y="6998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461631" y="3751579"/>
            <a:ext cx="10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0" dirty="0">
                <a:solidFill>
                  <a:srgbClr val="295D90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99303" y="2519172"/>
            <a:ext cx="1979930" cy="585470"/>
            <a:chOff x="5099303" y="2519172"/>
            <a:chExt cx="1979930" cy="585470"/>
          </a:xfrm>
        </p:grpSpPr>
        <p:sp>
          <p:nvSpPr>
            <p:cNvPr id="46" name="object 46"/>
            <p:cNvSpPr/>
            <p:nvPr/>
          </p:nvSpPr>
          <p:spPr>
            <a:xfrm>
              <a:off x="5113781" y="2533650"/>
              <a:ext cx="1950720" cy="556260"/>
            </a:xfrm>
            <a:custGeom>
              <a:avLst/>
              <a:gdLst/>
              <a:ahLst/>
              <a:cxnLst/>
              <a:rect l="l" t="t" r="r" b="b"/>
              <a:pathLst>
                <a:path w="1950720" h="556260">
                  <a:moveTo>
                    <a:pt x="0" y="278129"/>
                  </a:moveTo>
                  <a:lnTo>
                    <a:pt x="3638" y="233000"/>
                  </a:lnTo>
                  <a:lnTo>
                    <a:pt x="14173" y="190195"/>
                  </a:lnTo>
                  <a:lnTo>
                    <a:pt x="31032" y="150285"/>
                  </a:lnTo>
                  <a:lnTo>
                    <a:pt x="53644" y="113842"/>
                  </a:lnTo>
                  <a:lnTo>
                    <a:pt x="81438" y="81438"/>
                  </a:lnTo>
                  <a:lnTo>
                    <a:pt x="113842" y="53644"/>
                  </a:lnTo>
                  <a:lnTo>
                    <a:pt x="150285" y="31032"/>
                  </a:lnTo>
                  <a:lnTo>
                    <a:pt x="190195" y="14173"/>
                  </a:lnTo>
                  <a:lnTo>
                    <a:pt x="233000" y="3638"/>
                  </a:lnTo>
                  <a:lnTo>
                    <a:pt x="278129" y="0"/>
                  </a:lnTo>
                  <a:lnTo>
                    <a:pt x="1672589" y="0"/>
                  </a:lnTo>
                  <a:lnTo>
                    <a:pt x="1717719" y="3638"/>
                  </a:lnTo>
                  <a:lnTo>
                    <a:pt x="1760524" y="14173"/>
                  </a:lnTo>
                  <a:lnTo>
                    <a:pt x="1800434" y="31032"/>
                  </a:lnTo>
                  <a:lnTo>
                    <a:pt x="1836877" y="53644"/>
                  </a:lnTo>
                  <a:lnTo>
                    <a:pt x="1869281" y="81438"/>
                  </a:lnTo>
                  <a:lnTo>
                    <a:pt x="1897075" y="113842"/>
                  </a:lnTo>
                  <a:lnTo>
                    <a:pt x="1919687" y="150285"/>
                  </a:lnTo>
                  <a:lnTo>
                    <a:pt x="1936546" y="190195"/>
                  </a:lnTo>
                  <a:lnTo>
                    <a:pt x="1947081" y="233000"/>
                  </a:lnTo>
                  <a:lnTo>
                    <a:pt x="1950719" y="278129"/>
                  </a:lnTo>
                  <a:lnTo>
                    <a:pt x="1947081" y="323259"/>
                  </a:lnTo>
                  <a:lnTo>
                    <a:pt x="1936546" y="366064"/>
                  </a:lnTo>
                  <a:lnTo>
                    <a:pt x="1919687" y="405974"/>
                  </a:lnTo>
                  <a:lnTo>
                    <a:pt x="1897075" y="442417"/>
                  </a:lnTo>
                  <a:lnTo>
                    <a:pt x="1869281" y="474821"/>
                  </a:lnTo>
                  <a:lnTo>
                    <a:pt x="1836877" y="502615"/>
                  </a:lnTo>
                  <a:lnTo>
                    <a:pt x="1800434" y="525227"/>
                  </a:lnTo>
                  <a:lnTo>
                    <a:pt x="1760524" y="542086"/>
                  </a:lnTo>
                  <a:lnTo>
                    <a:pt x="1717719" y="552621"/>
                  </a:lnTo>
                  <a:lnTo>
                    <a:pt x="1672589" y="556260"/>
                  </a:lnTo>
                  <a:lnTo>
                    <a:pt x="278129" y="556260"/>
                  </a:lnTo>
                  <a:lnTo>
                    <a:pt x="233000" y="552621"/>
                  </a:lnTo>
                  <a:lnTo>
                    <a:pt x="190195" y="542086"/>
                  </a:lnTo>
                  <a:lnTo>
                    <a:pt x="150285" y="525227"/>
                  </a:lnTo>
                  <a:lnTo>
                    <a:pt x="113842" y="502615"/>
                  </a:lnTo>
                  <a:lnTo>
                    <a:pt x="81438" y="474821"/>
                  </a:lnTo>
                  <a:lnTo>
                    <a:pt x="53644" y="442417"/>
                  </a:lnTo>
                  <a:lnTo>
                    <a:pt x="31032" y="405974"/>
                  </a:lnTo>
                  <a:lnTo>
                    <a:pt x="14173" y="366064"/>
                  </a:lnTo>
                  <a:lnTo>
                    <a:pt x="3638" y="323259"/>
                  </a:lnTo>
                  <a:lnTo>
                    <a:pt x="0" y="278129"/>
                  </a:lnTo>
                  <a:close/>
                </a:path>
              </a:pathLst>
            </a:custGeom>
            <a:ln w="28956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67121" y="2586990"/>
              <a:ext cx="1844039" cy="448309"/>
            </a:xfrm>
            <a:custGeom>
              <a:avLst/>
              <a:gdLst/>
              <a:ahLst/>
              <a:cxnLst/>
              <a:rect l="l" t="t" r="r" b="b"/>
              <a:pathLst>
                <a:path w="1844040" h="448310">
                  <a:moveTo>
                    <a:pt x="1620011" y="0"/>
                  </a:moveTo>
                  <a:lnTo>
                    <a:pt x="224027" y="0"/>
                  </a:lnTo>
                  <a:lnTo>
                    <a:pt x="178886" y="4552"/>
                  </a:lnTo>
                  <a:lnTo>
                    <a:pt x="136838" y="17609"/>
                  </a:lnTo>
                  <a:lnTo>
                    <a:pt x="98784" y="38268"/>
                  </a:lnTo>
                  <a:lnTo>
                    <a:pt x="65627" y="65627"/>
                  </a:lnTo>
                  <a:lnTo>
                    <a:pt x="38268" y="98784"/>
                  </a:lnTo>
                  <a:lnTo>
                    <a:pt x="17609" y="136838"/>
                  </a:lnTo>
                  <a:lnTo>
                    <a:pt x="4552" y="178886"/>
                  </a:lnTo>
                  <a:lnTo>
                    <a:pt x="0" y="224027"/>
                  </a:lnTo>
                  <a:lnTo>
                    <a:pt x="4552" y="269169"/>
                  </a:lnTo>
                  <a:lnTo>
                    <a:pt x="17609" y="311217"/>
                  </a:lnTo>
                  <a:lnTo>
                    <a:pt x="38268" y="349271"/>
                  </a:lnTo>
                  <a:lnTo>
                    <a:pt x="65627" y="382428"/>
                  </a:lnTo>
                  <a:lnTo>
                    <a:pt x="98784" y="409787"/>
                  </a:lnTo>
                  <a:lnTo>
                    <a:pt x="136838" y="430446"/>
                  </a:lnTo>
                  <a:lnTo>
                    <a:pt x="178886" y="443503"/>
                  </a:lnTo>
                  <a:lnTo>
                    <a:pt x="224027" y="448056"/>
                  </a:lnTo>
                  <a:lnTo>
                    <a:pt x="1620011" y="448056"/>
                  </a:lnTo>
                  <a:lnTo>
                    <a:pt x="1665153" y="443503"/>
                  </a:lnTo>
                  <a:lnTo>
                    <a:pt x="1707201" y="430446"/>
                  </a:lnTo>
                  <a:lnTo>
                    <a:pt x="1745255" y="409787"/>
                  </a:lnTo>
                  <a:lnTo>
                    <a:pt x="1778412" y="382428"/>
                  </a:lnTo>
                  <a:lnTo>
                    <a:pt x="1805771" y="349271"/>
                  </a:lnTo>
                  <a:lnTo>
                    <a:pt x="1826430" y="311217"/>
                  </a:lnTo>
                  <a:lnTo>
                    <a:pt x="1839487" y="269169"/>
                  </a:lnTo>
                  <a:lnTo>
                    <a:pt x="1844039" y="224027"/>
                  </a:lnTo>
                  <a:lnTo>
                    <a:pt x="1839487" y="178886"/>
                  </a:lnTo>
                  <a:lnTo>
                    <a:pt x="1826430" y="136838"/>
                  </a:lnTo>
                  <a:lnTo>
                    <a:pt x="1805771" y="98784"/>
                  </a:lnTo>
                  <a:lnTo>
                    <a:pt x="1778412" y="65627"/>
                  </a:lnTo>
                  <a:lnTo>
                    <a:pt x="1745255" y="38268"/>
                  </a:lnTo>
                  <a:lnTo>
                    <a:pt x="1707201" y="17609"/>
                  </a:lnTo>
                  <a:lnTo>
                    <a:pt x="1665153" y="4552"/>
                  </a:lnTo>
                  <a:lnTo>
                    <a:pt x="16200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167121" y="2586990"/>
              <a:ext cx="1844039" cy="448309"/>
            </a:xfrm>
            <a:custGeom>
              <a:avLst/>
              <a:gdLst/>
              <a:ahLst/>
              <a:cxnLst/>
              <a:rect l="l" t="t" r="r" b="b"/>
              <a:pathLst>
                <a:path w="1844040" h="448310">
                  <a:moveTo>
                    <a:pt x="0" y="224027"/>
                  </a:moveTo>
                  <a:lnTo>
                    <a:pt x="4552" y="178886"/>
                  </a:lnTo>
                  <a:lnTo>
                    <a:pt x="17609" y="136838"/>
                  </a:lnTo>
                  <a:lnTo>
                    <a:pt x="38268" y="98784"/>
                  </a:lnTo>
                  <a:lnTo>
                    <a:pt x="65627" y="65627"/>
                  </a:lnTo>
                  <a:lnTo>
                    <a:pt x="98784" y="38268"/>
                  </a:lnTo>
                  <a:lnTo>
                    <a:pt x="136838" y="17609"/>
                  </a:lnTo>
                  <a:lnTo>
                    <a:pt x="178886" y="4552"/>
                  </a:lnTo>
                  <a:lnTo>
                    <a:pt x="224027" y="0"/>
                  </a:lnTo>
                  <a:lnTo>
                    <a:pt x="1620011" y="0"/>
                  </a:lnTo>
                  <a:lnTo>
                    <a:pt x="1665153" y="4552"/>
                  </a:lnTo>
                  <a:lnTo>
                    <a:pt x="1707201" y="17609"/>
                  </a:lnTo>
                  <a:lnTo>
                    <a:pt x="1745255" y="38268"/>
                  </a:lnTo>
                  <a:lnTo>
                    <a:pt x="1778412" y="65627"/>
                  </a:lnTo>
                  <a:lnTo>
                    <a:pt x="1805771" y="98784"/>
                  </a:lnTo>
                  <a:lnTo>
                    <a:pt x="1826430" y="136838"/>
                  </a:lnTo>
                  <a:lnTo>
                    <a:pt x="1839487" y="178886"/>
                  </a:lnTo>
                  <a:lnTo>
                    <a:pt x="1844039" y="224027"/>
                  </a:lnTo>
                  <a:lnTo>
                    <a:pt x="1839487" y="269169"/>
                  </a:lnTo>
                  <a:lnTo>
                    <a:pt x="1826430" y="311217"/>
                  </a:lnTo>
                  <a:lnTo>
                    <a:pt x="1805771" y="349271"/>
                  </a:lnTo>
                  <a:lnTo>
                    <a:pt x="1778412" y="382428"/>
                  </a:lnTo>
                  <a:lnTo>
                    <a:pt x="1745255" y="409787"/>
                  </a:lnTo>
                  <a:lnTo>
                    <a:pt x="1707201" y="430446"/>
                  </a:lnTo>
                  <a:lnTo>
                    <a:pt x="1665153" y="443503"/>
                  </a:lnTo>
                  <a:lnTo>
                    <a:pt x="1620011" y="448056"/>
                  </a:lnTo>
                  <a:lnTo>
                    <a:pt x="224027" y="448056"/>
                  </a:lnTo>
                  <a:lnTo>
                    <a:pt x="178886" y="443503"/>
                  </a:lnTo>
                  <a:lnTo>
                    <a:pt x="136838" y="430446"/>
                  </a:lnTo>
                  <a:lnTo>
                    <a:pt x="98784" y="409787"/>
                  </a:lnTo>
                  <a:lnTo>
                    <a:pt x="65627" y="382428"/>
                  </a:lnTo>
                  <a:lnTo>
                    <a:pt x="38268" y="349271"/>
                  </a:lnTo>
                  <a:lnTo>
                    <a:pt x="17609" y="311217"/>
                  </a:lnTo>
                  <a:lnTo>
                    <a:pt x="4552" y="269169"/>
                  </a:lnTo>
                  <a:lnTo>
                    <a:pt x="0" y="224027"/>
                  </a:lnTo>
                  <a:close/>
                </a:path>
              </a:pathLst>
            </a:custGeom>
            <a:ln w="28956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62015" y="3154679"/>
            <a:ext cx="166115" cy="166115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4728" y="3154679"/>
            <a:ext cx="166115" cy="16611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87440" y="3154679"/>
            <a:ext cx="166115" cy="16611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50152" y="3154679"/>
            <a:ext cx="166116" cy="166115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903833" y="4834127"/>
            <a:ext cx="1732280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6865">
              <a:lnSpc>
                <a:spcPct val="130100"/>
              </a:lnSpc>
              <a:spcBef>
                <a:spcPts val="100"/>
              </a:spcBef>
            </a:pPr>
            <a:r>
              <a:rPr sz="1800" spc="95" dirty="0">
                <a:latin typeface="Arial"/>
                <a:cs typeface="Arial"/>
              </a:rPr>
              <a:t>Bespoke, </a:t>
            </a:r>
            <a:r>
              <a:rPr sz="1800" spc="185" dirty="0">
                <a:latin typeface="Arial"/>
                <a:cs typeface="Arial"/>
              </a:rPr>
              <a:t>non-</a:t>
            </a:r>
            <a:r>
              <a:rPr sz="1800" spc="130" dirty="0">
                <a:latin typeface="Arial"/>
                <a:cs typeface="Arial"/>
              </a:rPr>
              <a:t>medical </a:t>
            </a:r>
            <a:r>
              <a:rPr sz="1800" spc="215" dirty="0">
                <a:latin typeface="Arial"/>
                <a:cs typeface="Arial"/>
              </a:rPr>
              <a:t>home-</a:t>
            </a:r>
            <a:r>
              <a:rPr sz="1800" spc="155" dirty="0">
                <a:latin typeface="Arial"/>
                <a:cs typeface="Arial"/>
              </a:rPr>
              <a:t>support</a:t>
            </a:r>
            <a:endParaRPr sz="1800">
              <a:latin typeface="Arial"/>
              <a:cs typeface="Arial"/>
            </a:endParaRPr>
          </a:p>
          <a:p>
            <a:pPr marL="443865">
              <a:lnSpc>
                <a:spcPct val="100000"/>
              </a:lnSpc>
              <a:spcBef>
                <a:spcPts val="645"/>
              </a:spcBef>
            </a:pPr>
            <a:r>
              <a:rPr sz="1800" spc="114" dirty="0">
                <a:latin typeface="Arial"/>
                <a:cs typeface="Arial"/>
              </a:rPr>
              <a:t>service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448939" y="4834127"/>
            <a:ext cx="2379980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30000"/>
              </a:lnSpc>
              <a:spcBef>
                <a:spcPts val="100"/>
              </a:spcBef>
            </a:pPr>
            <a:r>
              <a:rPr sz="1800" spc="100" dirty="0">
                <a:latin typeface="Arial"/>
                <a:cs typeface="Arial"/>
              </a:rPr>
              <a:t>Specialised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75" dirty="0">
                <a:latin typeface="Arial"/>
                <a:cs typeface="Arial"/>
              </a:rPr>
              <a:t>in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M.E., </a:t>
            </a:r>
            <a:r>
              <a:rPr sz="1800" spc="80" dirty="0">
                <a:latin typeface="Arial"/>
                <a:cs typeface="Arial"/>
              </a:rPr>
              <a:t>Lupus,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85" dirty="0">
                <a:latin typeface="Arial"/>
                <a:cs typeface="Arial"/>
              </a:rPr>
              <a:t>Fibromyalgia, </a:t>
            </a:r>
            <a:r>
              <a:rPr sz="1800" dirty="0">
                <a:latin typeface="Arial"/>
                <a:cs typeface="Arial"/>
              </a:rPr>
              <a:t>PTSD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240" dirty="0">
                <a:latin typeface="Arial"/>
                <a:cs typeface="Arial"/>
              </a:rPr>
              <a:t>&amp;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40" dirty="0">
                <a:latin typeface="Arial"/>
                <a:cs typeface="Arial"/>
              </a:rPr>
              <a:t>related </a:t>
            </a:r>
            <a:r>
              <a:rPr sz="1800" spc="125" dirty="0">
                <a:latin typeface="Arial"/>
                <a:cs typeface="Arial"/>
              </a:rPr>
              <a:t>conditions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29298" y="4834127"/>
            <a:ext cx="2359660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0000"/>
              </a:lnSpc>
              <a:spcBef>
                <a:spcPts val="100"/>
              </a:spcBef>
            </a:pPr>
            <a:r>
              <a:rPr sz="1800" spc="160" dirty="0">
                <a:latin typeface="Arial"/>
                <a:cs typeface="Arial"/>
              </a:rPr>
              <a:t>Volunteer-</a:t>
            </a:r>
            <a:r>
              <a:rPr sz="1800" spc="200" dirty="0">
                <a:latin typeface="Arial"/>
                <a:cs typeface="Arial"/>
              </a:rPr>
              <a:t>powered </a:t>
            </a:r>
            <a:r>
              <a:rPr sz="1800" spc="175" dirty="0">
                <a:latin typeface="Arial"/>
                <a:cs typeface="Arial"/>
              </a:rPr>
              <a:t>model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reducing </a:t>
            </a:r>
            <a:r>
              <a:rPr sz="1800" spc="95" dirty="0">
                <a:latin typeface="Arial"/>
                <a:cs typeface="Arial"/>
              </a:rPr>
              <a:t>isolation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240" dirty="0">
                <a:latin typeface="Arial"/>
                <a:cs typeface="Arial"/>
              </a:rPr>
              <a:t>&amp;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10" dirty="0">
                <a:latin typeface="Arial"/>
                <a:cs typeface="Arial"/>
              </a:rPr>
              <a:t>building </a:t>
            </a:r>
            <a:r>
              <a:rPr sz="1800" spc="180" dirty="0">
                <a:latin typeface="Arial"/>
                <a:cs typeface="Arial"/>
              </a:rPr>
              <a:t>community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52533" y="4834127"/>
            <a:ext cx="2053589" cy="145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30000"/>
              </a:lnSpc>
              <a:spcBef>
                <a:spcPts val="100"/>
              </a:spcBef>
            </a:pPr>
            <a:r>
              <a:rPr sz="1800" spc="125" dirty="0">
                <a:latin typeface="Arial"/>
                <a:cs typeface="Arial"/>
              </a:rPr>
              <a:t>Hybrid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135" dirty="0">
                <a:latin typeface="Arial"/>
                <a:cs typeface="Arial"/>
              </a:rPr>
              <a:t>paid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+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150" dirty="0">
                <a:latin typeface="Arial"/>
                <a:cs typeface="Arial"/>
              </a:rPr>
              <a:t>free </a:t>
            </a:r>
            <a:r>
              <a:rPr sz="1800" spc="120" dirty="0">
                <a:latin typeface="Arial"/>
                <a:cs typeface="Arial"/>
              </a:rPr>
              <a:t>services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155" dirty="0">
                <a:latin typeface="Arial"/>
                <a:cs typeface="Arial"/>
              </a:rPr>
              <a:t>under </a:t>
            </a:r>
            <a:r>
              <a:rPr sz="1800" spc="114" dirty="0">
                <a:latin typeface="Arial"/>
                <a:cs typeface="Arial"/>
              </a:rPr>
              <a:t>social-</a:t>
            </a:r>
            <a:r>
              <a:rPr sz="1800" spc="135" dirty="0">
                <a:latin typeface="Arial"/>
                <a:cs typeface="Arial"/>
              </a:rPr>
              <a:t>enterprise </a:t>
            </a:r>
            <a:r>
              <a:rPr sz="1800" spc="85" dirty="0">
                <a:latin typeface="Arial"/>
                <a:cs typeface="Arial"/>
              </a:rPr>
              <a:t>mission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FFFFFF"/>
                </a:solidFill>
              </a:rPr>
              <a:t>Our</a:t>
            </a:r>
            <a:r>
              <a:rPr spc="-160" dirty="0">
                <a:solidFill>
                  <a:srgbClr val="FFFFFF"/>
                </a:solidFill>
              </a:rPr>
              <a:t> </a:t>
            </a:r>
            <a:r>
              <a:rPr spc="70" dirty="0">
                <a:solidFill>
                  <a:srgbClr val="FFFFFF"/>
                </a:solidFill>
              </a:rPr>
              <a:t>Visionary</a:t>
            </a:r>
            <a:r>
              <a:rPr spc="-16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58" name="object 58"/>
          <p:cNvSpPr/>
          <p:nvPr/>
        </p:nvSpPr>
        <p:spPr>
          <a:xfrm>
            <a:off x="384047" y="0"/>
            <a:ext cx="1240790" cy="82550"/>
          </a:xfrm>
          <a:custGeom>
            <a:avLst/>
            <a:gdLst/>
            <a:ahLst/>
            <a:cxnLst/>
            <a:rect l="l" t="t" r="r" b="b"/>
            <a:pathLst>
              <a:path w="1240790" h="82550">
                <a:moveTo>
                  <a:pt x="1240536" y="0"/>
                </a:moveTo>
                <a:lnTo>
                  <a:pt x="0" y="0"/>
                </a:lnTo>
                <a:lnTo>
                  <a:pt x="0" y="82296"/>
                </a:lnTo>
                <a:lnTo>
                  <a:pt x="1184275" y="82296"/>
                </a:lnTo>
                <a:lnTo>
                  <a:pt x="1240536" y="0"/>
                </a:lnTo>
                <a:close/>
              </a:path>
            </a:pathLst>
          </a:custGeom>
          <a:solidFill>
            <a:srgbClr val="295D9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0" name="object 6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2016" y="4119371"/>
            <a:ext cx="234695" cy="236219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61092" y="4119371"/>
            <a:ext cx="234696" cy="236219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91400" y="4145279"/>
            <a:ext cx="234696" cy="23469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21708" y="4119371"/>
            <a:ext cx="234696" cy="236219"/>
          </a:xfrm>
          <a:prstGeom prst="rect">
            <a:avLst/>
          </a:prstGeom>
        </p:spPr>
      </p:pic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989</Words>
  <Application>Microsoft Macintosh PowerPoint</Application>
  <PresentationFormat>Widescreen</PresentationFormat>
  <Paragraphs>181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Shallion Support</vt:lpstr>
      <vt:lpstr>Current Prevalence Data</vt:lpstr>
      <vt:lpstr>Current Prevalence Data</vt:lpstr>
      <vt:lpstr>Current Prevalence Data</vt:lpstr>
      <vt:lpstr>Our Visionary Solution</vt:lpstr>
      <vt:lpstr>Our Visionary Solution</vt:lpstr>
      <vt:lpstr>Our Visionary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Bilal</dc:creator>
  <cp:lastModifiedBy>Priyanka Nagasubramanian</cp:lastModifiedBy>
  <cp:revision>1</cp:revision>
  <dcterms:created xsi:type="dcterms:W3CDTF">2025-08-26T03:44:11Z</dcterms:created>
  <dcterms:modified xsi:type="dcterms:W3CDTF">2025-08-26T03:44:32Z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2025-07-18T00:00:00Z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2025-08-26T00:00:00Z</vt:filetime>
  </property>
  <property fmtid="{D5CDD505-2E9C-101B-9397-08002B2CF9AE}" pid="5" name="Producer">
    <vt:lpwstr>Microsoft® PowerPoint® 2019</vt:lpwstr>
  </property>
</Properties>
</file>